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1"/>
  </p:notesMasterIdLst>
  <p:sldIdLst>
    <p:sldId id="355" r:id="rId2"/>
    <p:sldId id="257" r:id="rId3"/>
    <p:sldId id="392" r:id="rId4"/>
    <p:sldId id="339"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94" r:id="rId20"/>
    <p:sldId id="393" r:id="rId21"/>
    <p:sldId id="395" r:id="rId22"/>
    <p:sldId id="396" r:id="rId23"/>
    <p:sldId id="397" r:id="rId24"/>
    <p:sldId id="398" r:id="rId25"/>
    <p:sldId id="399" r:id="rId26"/>
    <p:sldId id="400" r:id="rId27"/>
    <p:sldId id="401" r:id="rId28"/>
    <p:sldId id="402" r:id="rId29"/>
    <p:sldId id="403" r:id="rId30"/>
    <p:sldId id="404" r:id="rId31"/>
    <p:sldId id="405" r:id="rId32"/>
    <p:sldId id="406" r:id="rId33"/>
    <p:sldId id="407" r:id="rId34"/>
    <p:sldId id="408" r:id="rId35"/>
    <p:sldId id="409" r:id="rId36"/>
    <p:sldId id="410" r:id="rId37"/>
    <p:sldId id="258" r:id="rId38"/>
    <p:sldId id="259" r:id="rId39"/>
    <p:sldId id="260" r:id="rId40"/>
    <p:sldId id="262" r:id="rId41"/>
    <p:sldId id="263" r:id="rId42"/>
    <p:sldId id="264" r:id="rId43"/>
    <p:sldId id="267" r:id="rId44"/>
    <p:sldId id="268" r:id="rId45"/>
    <p:sldId id="269" r:id="rId46"/>
    <p:sldId id="272" r:id="rId47"/>
    <p:sldId id="275" r:id="rId48"/>
    <p:sldId id="391" r:id="rId49"/>
    <p:sldId id="277" r:id="rId50"/>
    <p:sldId id="280" r:id="rId51"/>
    <p:sldId id="281" r:id="rId52"/>
    <p:sldId id="282" r:id="rId53"/>
    <p:sldId id="283" r:id="rId54"/>
    <p:sldId id="284" r:id="rId55"/>
    <p:sldId id="285" r:id="rId56"/>
    <p:sldId id="287" r:id="rId57"/>
    <p:sldId id="288" r:id="rId58"/>
    <p:sldId id="289" r:id="rId59"/>
    <p:sldId id="290" r:id="rId60"/>
    <p:sldId id="291" r:id="rId61"/>
    <p:sldId id="292" r:id="rId62"/>
    <p:sldId id="296" r:id="rId63"/>
    <p:sldId id="297" r:id="rId64"/>
    <p:sldId id="300" r:id="rId65"/>
    <p:sldId id="301" r:id="rId66"/>
    <p:sldId id="302" r:id="rId67"/>
    <p:sldId id="303" r:id="rId68"/>
    <p:sldId id="304" r:id="rId69"/>
    <p:sldId id="305" r:id="rId70"/>
    <p:sldId id="308" r:id="rId71"/>
    <p:sldId id="309" r:id="rId72"/>
    <p:sldId id="310" r:id="rId73"/>
    <p:sldId id="311" r:id="rId74"/>
    <p:sldId id="312" r:id="rId75"/>
    <p:sldId id="315" r:id="rId76"/>
    <p:sldId id="316" r:id="rId77"/>
    <p:sldId id="317" r:id="rId78"/>
    <p:sldId id="318" r:id="rId79"/>
    <p:sldId id="319" r:id="rId80"/>
    <p:sldId id="320" r:id="rId81"/>
    <p:sldId id="323" r:id="rId82"/>
    <p:sldId id="324" r:id="rId83"/>
    <p:sldId id="325" r:id="rId84"/>
    <p:sldId id="326" r:id="rId85"/>
    <p:sldId id="327" r:id="rId86"/>
    <p:sldId id="330" r:id="rId87"/>
    <p:sldId id="331" r:id="rId88"/>
    <p:sldId id="332" r:id="rId89"/>
    <p:sldId id="333" r:id="rId90"/>
    <p:sldId id="334" r:id="rId91"/>
    <p:sldId id="335" r:id="rId92"/>
    <p:sldId id="378" r:id="rId93"/>
    <p:sldId id="356" r:id="rId94"/>
    <p:sldId id="358" r:id="rId95"/>
    <p:sldId id="360" r:id="rId96"/>
    <p:sldId id="362" r:id="rId97"/>
    <p:sldId id="336" r:id="rId98"/>
    <p:sldId id="379" r:id="rId99"/>
    <p:sldId id="389" r:id="rId10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E8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96"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DC61EF3-3834-4A08-9034-C2466FBA5ACE}" type="datetimeFigureOut">
              <a:rPr lang="el-GR"/>
              <a:pPr>
                <a:defRPr/>
              </a:pPr>
              <a:t>30/10/2010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8B7BD8B-17F8-416F-803A-82617B24A66C}" type="slidenum">
              <a:rPr lang="el-GR"/>
              <a:pPr>
                <a:defRPr/>
              </a:pPr>
              <a:t>‹Nr.›</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Deer" TargetMode="External"/><Relationship Id="rId13" Type="http://schemas.openxmlformats.org/officeDocument/2006/relationships/hyperlink" Target="http://en.wikipedia.org/wiki/Allerod_oscillation" TargetMode="External"/><Relationship Id="rId18" Type="http://schemas.openxmlformats.org/officeDocument/2006/relationships/hyperlink" Target="http://en.wikipedia.org/wiki/Holocene" TargetMode="External"/><Relationship Id="rId3" Type="http://schemas.openxmlformats.org/officeDocument/2006/relationships/hyperlink" Target="http://en.wikipedia.org/wiki/Europe" TargetMode="External"/><Relationship Id="rId7" Type="http://schemas.openxmlformats.org/officeDocument/2006/relationships/hyperlink" Target="http://en.wikipedia.org/wiki/Sub-Arctic" TargetMode="External"/><Relationship Id="rId12" Type="http://schemas.openxmlformats.org/officeDocument/2006/relationships/hyperlink" Target="http://en.wikipedia.org/wiki/World" TargetMode="External"/><Relationship Id="rId17" Type="http://schemas.openxmlformats.org/officeDocument/2006/relationships/hyperlink" Target="http://en.wikipedia.org/wiki/Pleistocene" TargetMode="External"/><Relationship Id="rId2" Type="http://schemas.openxmlformats.org/officeDocument/2006/relationships/slide" Target="../slides/slide11.xml"/><Relationship Id="rId16" Type="http://schemas.openxmlformats.org/officeDocument/2006/relationships/hyperlink" Target="http://en.wikipedia.org/wiki/Younger_Dryas" TargetMode="External"/><Relationship Id="rId1" Type="http://schemas.openxmlformats.org/officeDocument/2006/relationships/notesMaster" Target="../notesMasters/notesMaster1.xml"/><Relationship Id="rId6" Type="http://schemas.openxmlformats.org/officeDocument/2006/relationships/hyperlink" Target="http://en.wikipedia.org/wiki/Paleolithic" TargetMode="External"/><Relationship Id="rId11" Type="http://schemas.openxmlformats.org/officeDocument/2006/relationships/hyperlink" Target="http://en.wikipedia.org/wiki/Foragers" TargetMode="External"/><Relationship Id="rId5" Type="http://schemas.openxmlformats.org/officeDocument/2006/relationships/hyperlink" Target="http://en.wikipedia.org/wiki/Bison" TargetMode="External"/><Relationship Id="rId15" Type="http://schemas.openxmlformats.org/officeDocument/2006/relationships/hyperlink" Target="http://en.wikipedia.org/wiki/Lake_Agassiz" TargetMode="External"/><Relationship Id="rId10" Type="http://schemas.openxmlformats.org/officeDocument/2006/relationships/hyperlink" Target="http://en.wikipedia.org/wiki/Mesolithic" TargetMode="External"/><Relationship Id="rId4" Type="http://schemas.openxmlformats.org/officeDocument/2006/relationships/hyperlink" Target="http://en.wikipedia.org/wiki/Reindeer" TargetMode="External"/><Relationship Id="rId9" Type="http://schemas.openxmlformats.org/officeDocument/2006/relationships/hyperlink" Target="http://en.wikipedia.org/wiki/Aurochs" TargetMode="External"/><Relationship Id="rId14" Type="http://schemas.openxmlformats.org/officeDocument/2006/relationships/hyperlink" Target="http://en.wikipedia.org/wiki/Glacier"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Gulf_Strea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en.wikipedia.org/wiki/World"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Black_Sea"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en.wikipedia.org/w/index.php?title=Agian_Sea&amp;action=edit&amp;redlink=1"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n.wikipedia.org/wiki/North_Sea" TargetMode="External"/><Relationship Id="rId3" Type="http://schemas.openxmlformats.org/officeDocument/2006/relationships/hyperlink" Target="http://en.wikipedia.org/wiki/Holocene_climatic_optimum" TargetMode="External"/><Relationship Id="rId7" Type="http://schemas.openxmlformats.org/officeDocument/2006/relationships/hyperlink" Target="http://en.wikipedia.org/wiki/Europe" TargetMode="External"/><Relationship Id="rId12" Type="http://schemas.openxmlformats.org/officeDocument/2006/relationships/hyperlink" Target="http://en.wikipedia.org/wiki/Sea_water"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n.wikipedia.org/wiki/England" TargetMode="External"/><Relationship Id="rId11" Type="http://schemas.openxmlformats.org/officeDocument/2006/relationships/hyperlink" Target="http://en.wikipedia.org/wiki/Black_Sea" TargetMode="External"/><Relationship Id="rId5" Type="http://schemas.openxmlformats.org/officeDocument/2006/relationships/hyperlink" Target="http://en.wikipedia.org/wiki/Doggerland" TargetMode="External"/><Relationship Id="rId10" Type="http://schemas.openxmlformats.org/officeDocument/2006/relationships/hyperlink" Target="http://en.wikipedia.org/wiki/Black_Sea_deluge_theory" TargetMode="External"/><Relationship Id="rId4" Type="http://schemas.openxmlformats.org/officeDocument/2006/relationships/hyperlink" Target="http://en.wikipedia.org/wiki/6000_BC" TargetMode="External"/><Relationship Id="rId9" Type="http://schemas.openxmlformats.org/officeDocument/2006/relationships/hyperlink" Target="http://en.wikipedia.org/wiki/English_Channe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Torres_Strait"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en.wikipedia.org/wiki/Sea_level_rise" TargetMode="External"/><Relationship Id="rId5" Type="http://schemas.openxmlformats.org/officeDocument/2006/relationships/hyperlink" Target="http://en.wikipedia.org/wiki/New_Guinea" TargetMode="External"/><Relationship Id="rId4" Type="http://schemas.openxmlformats.org/officeDocument/2006/relationships/hyperlink" Target="http://en.wikipedia.org/wiki/Australia"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France" TargetMode="External"/><Relationship Id="rId13" Type="http://schemas.openxmlformats.org/officeDocument/2006/relationships/hyperlink" Target="http://en.wikipedia.org/wiki/Hall_of_Bulls" TargetMode="External"/><Relationship Id="rId18" Type="http://schemas.openxmlformats.org/officeDocument/2006/relationships/hyperlink" Target="http://en.wikipedia.org/wiki/Paleo-Indians" TargetMode="External"/><Relationship Id="rId26" Type="http://schemas.openxmlformats.org/officeDocument/2006/relationships/hyperlink" Target="http://en.wikipedia.org/wiki/11th_millennium_BC#cite_note-7" TargetMode="External"/><Relationship Id="rId3" Type="http://schemas.openxmlformats.org/officeDocument/2006/relationships/hyperlink" Target="http://en.wikipedia.org/wiki/Last_Glacial_Maximum" TargetMode="External"/><Relationship Id="rId21" Type="http://schemas.openxmlformats.org/officeDocument/2006/relationships/hyperlink" Target="http://en.wikipedia.org/wiki/Hovenweep_National_Monument" TargetMode="External"/><Relationship Id="rId34" Type="http://schemas.openxmlformats.org/officeDocument/2006/relationships/hyperlink" Target="http://en.wikipedia.org/wiki/Cueva_de_las_Manos" TargetMode="External"/><Relationship Id="rId7" Type="http://schemas.openxmlformats.org/officeDocument/2006/relationships/hyperlink" Target="http://en.wikipedia.org/wiki/Dordogne" TargetMode="External"/><Relationship Id="rId12" Type="http://schemas.openxmlformats.org/officeDocument/2006/relationships/hyperlink" Target="http://en.wikipedia.org/wiki/Ukraine" TargetMode="External"/><Relationship Id="rId17" Type="http://schemas.openxmlformats.org/officeDocument/2006/relationships/hyperlink" Target="http://en.wikipedia.org/w/index.php?title=Upper_Paleolithic&amp;action=edit&amp;section=7" TargetMode="External"/><Relationship Id="rId25" Type="http://schemas.openxmlformats.org/officeDocument/2006/relationships/hyperlink" Target="http://en.wikipedia.org/wiki/Reindeer" TargetMode="External"/><Relationship Id="rId33" Type="http://schemas.openxmlformats.org/officeDocument/2006/relationships/hyperlink" Target="http://en.wikipedia.org/wiki/Japan" TargetMode="External"/><Relationship Id="rId38" Type="http://schemas.openxmlformats.org/officeDocument/2006/relationships/hyperlink" Target="http://en.wikipedia.org/wiki/Gravettian" TargetMode="External"/><Relationship Id="rId2" Type="http://schemas.openxmlformats.org/officeDocument/2006/relationships/slide" Target="../slides/slide4.xml"/><Relationship Id="rId16" Type="http://schemas.openxmlformats.org/officeDocument/2006/relationships/hyperlink" Target="http://en.wikipedia.org/wiki/Cosquer_cave" TargetMode="External"/><Relationship Id="rId20" Type="http://schemas.openxmlformats.org/officeDocument/2006/relationships/hyperlink" Target="http://en.wikipedia.org/wiki/Central_America" TargetMode="External"/><Relationship Id="rId29" Type="http://schemas.openxmlformats.org/officeDocument/2006/relationships/hyperlink" Target="http://en.wikipedia.org/w/index.php?title=Upper_Paleolithic&amp;action=edit&amp;section=8" TargetMode="External"/><Relationship Id="rId1" Type="http://schemas.openxmlformats.org/officeDocument/2006/relationships/notesMaster" Target="../notesMasters/notesMaster1.xml"/><Relationship Id="rId6" Type="http://schemas.openxmlformats.org/officeDocument/2006/relationships/hyperlink" Target="http://en.wikipedia.org/wiki/Pech_Merle" TargetMode="External"/><Relationship Id="rId11" Type="http://schemas.openxmlformats.org/officeDocument/2006/relationships/hyperlink" Target="http://en.wikipedia.org/wiki/Mezhirich" TargetMode="External"/><Relationship Id="rId24" Type="http://schemas.openxmlformats.org/officeDocument/2006/relationships/hyperlink" Target="http://en.wikipedia.org/wiki/Domestication" TargetMode="External"/><Relationship Id="rId32" Type="http://schemas.openxmlformats.org/officeDocument/2006/relationships/hyperlink" Target="http://en.wikipedia.org/wiki/Packaging_and_labeling" TargetMode="External"/><Relationship Id="rId37" Type="http://schemas.openxmlformats.org/officeDocument/2006/relationships/hyperlink" Target="http://en.wikipedia.org/wiki/Ahrensburg_culture" TargetMode="External"/><Relationship Id="rId5" Type="http://schemas.openxmlformats.org/officeDocument/2006/relationships/hyperlink" Target="http://en.wikipedia.org/wiki/11th_millennium_BC#cite_note-6" TargetMode="External"/><Relationship Id="rId15" Type="http://schemas.openxmlformats.org/officeDocument/2006/relationships/hyperlink" Target="http://en.wikipedia.org/wiki/St.-Germain-en-Laye" TargetMode="External"/><Relationship Id="rId23" Type="http://schemas.openxmlformats.org/officeDocument/2006/relationships/hyperlink" Target="http://en.wikipedia.org/wiki/Spain" TargetMode="External"/><Relationship Id="rId28" Type="http://schemas.openxmlformats.org/officeDocument/2006/relationships/hyperlink" Target="http://en.wikipedia.org/wiki/Paleolithic_warfare" TargetMode="External"/><Relationship Id="rId36" Type="http://schemas.openxmlformats.org/officeDocument/2006/relationships/hyperlink" Target="http://en.wikipedia.org/wiki/11th_millennium_BC#cite_note-8" TargetMode="External"/><Relationship Id="rId10" Type="http://schemas.openxmlformats.org/officeDocument/2006/relationships/hyperlink" Target="http://en.wikipedia.org/wiki/Mammoth" TargetMode="External"/><Relationship Id="rId19" Type="http://schemas.openxmlformats.org/officeDocument/2006/relationships/hyperlink" Target="http://en.wikipedia.org/wiki/North_America" TargetMode="External"/><Relationship Id="rId31" Type="http://schemas.openxmlformats.org/officeDocument/2006/relationships/hyperlink" Target="http://en.wikipedia.org/wiki/Pottery" TargetMode="External"/><Relationship Id="rId4" Type="http://schemas.openxmlformats.org/officeDocument/2006/relationships/hyperlink" Target="http://en.wikipedia.org/wiki/Mean_Sea_Level" TargetMode="External"/><Relationship Id="rId9" Type="http://schemas.openxmlformats.org/officeDocument/2006/relationships/hyperlink" Target="http://en.wikipedia.org/wiki/Ariege" TargetMode="External"/><Relationship Id="rId14" Type="http://schemas.openxmlformats.org/officeDocument/2006/relationships/hyperlink" Target="http://en.wikipedia.org/wiki/Lascaux" TargetMode="External"/><Relationship Id="rId22" Type="http://schemas.openxmlformats.org/officeDocument/2006/relationships/hyperlink" Target="http://en.wikipedia.org/wiki/Altamira" TargetMode="External"/><Relationship Id="rId27" Type="http://schemas.openxmlformats.org/officeDocument/2006/relationships/hyperlink" Target="http://en.wikipedia.org/wiki/Holocene_extinction_event" TargetMode="External"/><Relationship Id="rId30" Type="http://schemas.openxmlformats.org/officeDocument/2006/relationships/hyperlink" Target="http://en.wikipedia.org/wiki/Chile" TargetMode="External"/><Relationship Id="rId35" Type="http://schemas.openxmlformats.org/officeDocument/2006/relationships/hyperlink" Target="http://en.wikipedia.org/wiki/Arlington_Springs_Man"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9th_millennium_BC" TargetMode="External"/><Relationship Id="rId3" Type="http://schemas.openxmlformats.org/officeDocument/2006/relationships/hyperlink" Target="http://en.wikipedia.org/wiki/Paleolithic" TargetMode="External"/><Relationship Id="rId7" Type="http://schemas.openxmlformats.org/officeDocument/2006/relationships/hyperlink" Target="http://en.wikipedia.org/wiki/Asia"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Africa" TargetMode="External"/><Relationship Id="rId11" Type="http://schemas.openxmlformats.org/officeDocument/2006/relationships/hyperlink" Target="http://en.wikipedia.org/wiki/Late_Stone_Age" TargetMode="External"/><Relationship Id="rId5" Type="http://schemas.openxmlformats.org/officeDocument/2006/relationships/hyperlink" Target="http://en.wikipedia.org/wiki/Europe" TargetMode="External"/><Relationship Id="rId10" Type="http://schemas.openxmlformats.org/officeDocument/2006/relationships/hyperlink" Target="http://en.wikipedia.org/wiki/Agriculture" TargetMode="External"/><Relationship Id="rId4" Type="http://schemas.openxmlformats.org/officeDocument/2006/relationships/hyperlink" Target="http://en.wikipedia.org/wiki/Stone_Age" TargetMode="External"/><Relationship Id="rId9" Type="http://schemas.openxmlformats.org/officeDocument/2006/relationships/hyperlink" Target="http://en.wikipedia.org/wiki/Behavioral_modernity"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1264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9968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931375-6DF3-4889-9BE4-B834C954B084}" type="slidenum">
              <a:rPr lang="el-GR" smtClean="0"/>
              <a:pPr fontAlgn="base">
                <a:spcBef>
                  <a:spcPct val="0"/>
                </a:spcBef>
                <a:spcAft>
                  <a:spcPct val="0"/>
                </a:spcAft>
                <a:defRPr/>
              </a:pPr>
              <a:t>1</a:t>
            </a:fld>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21859"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n-US" smtClean="0">
                <a:hlinkClick r:id="rId3" tooltip="Europe"/>
              </a:rPr>
              <a:t>Europe</a:t>
            </a:r>
            <a:r>
              <a:rPr lang="en-US" smtClean="0"/>
              <a:t>: Permanent ecological change. The savannah-dwelling </a:t>
            </a:r>
            <a:r>
              <a:rPr lang="en-US" smtClean="0">
                <a:hlinkClick r:id="rId4" tooltip="Reindeer"/>
              </a:rPr>
              <a:t>reindeer</a:t>
            </a:r>
            <a:r>
              <a:rPr lang="en-US" smtClean="0"/>
              <a:t>, </a:t>
            </a:r>
            <a:r>
              <a:rPr lang="en-US" smtClean="0">
                <a:hlinkClick r:id="rId5" tooltip="Bison"/>
              </a:rPr>
              <a:t>bison</a:t>
            </a:r>
            <a:r>
              <a:rPr lang="en-US" smtClean="0"/>
              <a:t>, and </a:t>
            </a:r>
            <a:r>
              <a:rPr lang="en-US" smtClean="0">
                <a:hlinkClick r:id="rId6" tooltip="Paleolithic"/>
              </a:rPr>
              <a:t>Paleolithic</a:t>
            </a:r>
            <a:r>
              <a:rPr lang="en-US" smtClean="0"/>
              <a:t> hunters withdraw to the </a:t>
            </a:r>
            <a:r>
              <a:rPr lang="en-US" smtClean="0">
                <a:hlinkClick r:id="rId7" tooltip="Sub-Arctic"/>
              </a:rPr>
              <a:t>sub-Arctic</a:t>
            </a:r>
            <a:r>
              <a:rPr lang="en-US" smtClean="0"/>
              <a:t>, leaving the rest to forest animals like</a:t>
            </a:r>
            <a:r>
              <a:rPr lang="en-US" smtClean="0">
                <a:hlinkClick r:id="rId8" tooltip="Deer"/>
              </a:rPr>
              <a:t>deer</a:t>
            </a:r>
            <a:r>
              <a:rPr lang="en-US" smtClean="0"/>
              <a:t>, </a:t>
            </a:r>
            <a:r>
              <a:rPr lang="en-US" smtClean="0">
                <a:hlinkClick r:id="rId9" tooltip="Aurochs"/>
              </a:rPr>
              <a:t>aurochs</a:t>
            </a:r>
            <a:r>
              <a:rPr lang="en-US" smtClean="0"/>
              <a:t>, and </a:t>
            </a:r>
            <a:r>
              <a:rPr lang="en-US" smtClean="0">
                <a:hlinkClick r:id="rId10" tooltip="Mesolithic"/>
              </a:rPr>
              <a:t>Mesolithic</a:t>
            </a:r>
            <a:r>
              <a:rPr lang="en-US" smtClean="0"/>
              <a:t> </a:t>
            </a:r>
            <a:r>
              <a:rPr lang="en-US" smtClean="0">
                <a:hlinkClick r:id="rId11" tooltip="Foragers"/>
              </a:rPr>
              <a:t>foragers</a:t>
            </a:r>
            <a:r>
              <a:rPr lang="en-US" smtClean="0"/>
              <a:t>. (1967 McEvedy)</a:t>
            </a:r>
          </a:p>
          <a:p>
            <a:r>
              <a:rPr lang="en-US" smtClean="0">
                <a:hlinkClick r:id="rId12" tooltip="World"/>
              </a:rPr>
              <a:t>World</a:t>
            </a:r>
            <a:r>
              <a:rPr lang="en-US" smtClean="0"/>
              <a:t>: </a:t>
            </a:r>
            <a:r>
              <a:rPr lang="en-US" smtClean="0">
                <a:hlinkClick r:id="rId13" tooltip="Allerod oscillation"/>
              </a:rPr>
              <a:t>Allerod oscillation</a:t>
            </a:r>
            <a:r>
              <a:rPr lang="en-US" smtClean="0"/>
              <a:t> brings transient improvement in climate. Sea levels rise abruptly and massive inland flooding occurs due to </a:t>
            </a:r>
            <a:r>
              <a:rPr lang="en-US" smtClean="0">
                <a:hlinkClick r:id="rId14" tooltip="Glacier"/>
              </a:rPr>
              <a:t>glacier</a:t>
            </a:r>
            <a:r>
              <a:rPr lang="en-US" smtClean="0"/>
              <a:t> melt.</a:t>
            </a:r>
          </a:p>
          <a:p>
            <a:r>
              <a:rPr lang="en-US" b="1" smtClean="0"/>
              <a:t>Circa 9700 BC:</a:t>
            </a:r>
            <a:r>
              <a:rPr lang="en-US" smtClean="0"/>
              <a:t> </a:t>
            </a:r>
            <a:r>
              <a:rPr lang="en-US" smtClean="0">
                <a:hlinkClick r:id="rId15" tooltip="Lake Agassiz"/>
              </a:rPr>
              <a:t>Lake Agassiz</a:t>
            </a:r>
            <a:r>
              <a:rPr lang="en-US" smtClean="0"/>
              <a:t> forms.</a:t>
            </a:r>
          </a:p>
          <a:p>
            <a:r>
              <a:rPr lang="en-US" b="1" smtClean="0"/>
              <a:t>Circa 9600 BC:</a:t>
            </a:r>
            <a:r>
              <a:rPr lang="en-US" smtClean="0"/>
              <a:t> </a:t>
            </a:r>
            <a:r>
              <a:rPr lang="en-US" smtClean="0">
                <a:hlinkClick r:id="rId16" tooltip="Younger Dryas"/>
              </a:rPr>
              <a:t>Younger Dryas</a:t>
            </a:r>
            <a:r>
              <a:rPr lang="en-US" smtClean="0"/>
              <a:t> cold period ends. </a:t>
            </a:r>
            <a:r>
              <a:rPr lang="en-US" smtClean="0">
                <a:hlinkClick r:id="rId17" tooltip="Pleistocene"/>
              </a:rPr>
              <a:t>Pleistocene</a:t>
            </a:r>
            <a:r>
              <a:rPr lang="en-US" smtClean="0"/>
              <a:t> ends and </a:t>
            </a:r>
            <a:r>
              <a:rPr lang="en-US" smtClean="0">
                <a:hlinkClick r:id="rId18" tooltip="Holocene"/>
              </a:rPr>
              <a:t>Holocene</a:t>
            </a:r>
            <a:r>
              <a:rPr lang="en-US" smtClean="0"/>
              <a:t> begins. </a:t>
            </a:r>
            <a:r>
              <a:rPr lang="en-US" smtClean="0">
                <a:hlinkClick r:id="rId6" tooltip="Paleolithic"/>
              </a:rPr>
              <a:t>Paleolithic</a:t>
            </a:r>
            <a:r>
              <a:rPr lang="en-US" smtClean="0"/>
              <a:t> ends and </a:t>
            </a:r>
            <a:r>
              <a:rPr lang="en-US" smtClean="0">
                <a:hlinkClick r:id="rId10" tooltip="Mesolithic"/>
              </a:rPr>
              <a:t>Mesolithic</a:t>
            </a:r>
            <a:r>
              <a:rPr lang="en-US" smtClean="0"/>
              <a:t> begins. Large amounts of previously glaciated land become habitable again.</a:t>
            </a:r>
          </a:p>
          <a:p>
            <a:pPr eaLnBrk="1" hangingPunct="1">
              <a:spcBef>
                <a:spcPct val="0"/>
              </a:spcBef>
            </a:pPr>
            <a:endParaRPr lang="el-GR" smtClean="0"/>
          </a:p>
        </p:txBody>
      </p:sp>
      <p:sp>
        <p:nvSpPr>
          <p:cNvPr id="11366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F9451B-A7D9-4590-838D-A0F4EAB08F0C}" type="slidenum">
              <a:rPr lang="el-GR" smtClean="0"/>
              <a:pPr fontAlgn="base">
                <a:spcBef>
                  <a:spcPct val="0"/>
                </a:spcBef>
                <a:spcAft>
                  <a:spcPct val="0"/>
                </a:spcAft>
                <a:defRPr/>
              </a:pPr>
              <a:t>11</a:t>
            </a:fld>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22883"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n-US" b="1" smtClean="0"/>
              <a:t>c. 9000 BC</a:t>
            </a:r>
            <a:r>
              <a:rPr lang="en-US" smtClean="0"/>
              <a:t>: Temporary global chilling, as the </a:t>
            </a:r>
            <a:r>
              <a:rPr lang="en-US" smtClean="0">
                <a:hlinkClick r:id="rId3" tooltip="Gulf Stream"/>
              </a:rPr>
              <a:t>Gulf Stream</a:t>
            </a:r>
            <a:r>
              <a:rPr lang="en-US" smtClean="0"/>
              <a:t> pulls southward, and Europe ices over (1990 Rand McNally Atlas)</a:t>
            </a:r>
          </a:p>
          <a:p>
            <a:r>
              <a:rPr lang="en-US" b="1" smtClean="0"/>
              <a:t>c. 8000 BC</a:t>
            </a:r>
            <a:r>
              <a:rPr lang="en-US" smtClean="0"/>
              <a:t>—</a:t>
            </a:r>
            <a:r>
              <a:rPr lang="en-US" smtClean="0">
                <a:hlinkClick r:id="rId4" tooltip="World"/>
              </a:rPr>
              <a:t>World</a:t>
            </a:r>
            <a:r>
              <a:rPr lang="en-US" smtClean="0"/>
              <a:t>—Rising Sea</a:t>
            </a:r>
          </a:p>
          <a:p>
            <a:pPr eaLnBrk="1" hangingPunct="1">
              <a:spcBef>
                <a:spcPct val="0"/>
              </a:spcBef>
            </a:pPr>
            <a:endParaRPr lang="el-GR" smtClean="0"/>
          </a:p>
        </p:txBody>
      </p:sp>
      <p:sp>
        <p:nvSpPr>
          <p:cNvPr id="11469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AA0394-B8C6-4DED-9B6C-26CFB9AFD49D}" type="slidenum">
              <a:rPr lang="el-GR" smtClean="0"/>
              <a:pPr fontAlgn="base">
                <a:spcBef>
                  <a:spcPct val="0"/>
                </a:spcBef>
                <a:spcAft>
                  <a:spcPct val="0"/>
                </a:spcAft>
                <a:defRPr/>
              </a:pPr>
              <a:t>12</a:t>
            </a:fld>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239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Large outflow of fresh water from </a:t>
            </a:r>
            <a:r>
              <a:rPr lang="en-US" smtClean="0">
                <a:hlinkClick r:id="rId3" tooltip="Black Sea"/>
              </a:rPr>
              <a:t>Black Sea</a:t>
            </a:r>
            <a:r>
              <a:rPr lang="en-US" smtClean="0"/>
              <a:t> </a:t>
            </a:r>
            <a:r>
              <a:rPr lang="en-US" smtClean="0">
                <a:hlinkClick r:id="rId4" tooltip="Agian Sea (page does not exist)"/>
              </a:rPr>
              <a:t>Agian Sea</a:t>
            </a:r>
            <a:endParaRPr lang="el-GR" smtClean="0"/>
          </a:p>
        </p:txBody>
      </p:sp>
      <p:sp>
        <p:nvSpPr>
          <p:cNvPr id="11571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6FB754-E4C1-45E8-A7D3-7AB9FE2B18F9}" type="slidenum">
              <a:rPr lang="el-GR" smtClean="0"/>
              <a:pPr fontAlgn="base">
                <a:spcBef>
                  <a:spcPct val="0"/>
                </a:spcBef>
                <a:spcAft>
                  <a:spcPct val="0"/>
                </a:spcAft>
                <a:defRPr/>
              </a:pPr>
              <a:t>13</a:t>
            </a:fld>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24931"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n-US" smtClean="0"/>
              <a:t>c. 7000 BC: Beginning the </a:t>
            </a:r>
            <a:r>
              <a:rPr lang="en-US" smtClean="0">
                <a:hlinkClick r:id="rId3" tooltip="Holocene climatic optimum"/>
              </a:rPr>
              <a:t>Holocene climatic optimum</a:t>
            </a:r>
            <a:r>
              <a:rPr lang="en-US" smtClean="0"/>
              <a:t>.</a:t>
            </a:r>
          </a:p>
          <a:p>
            <a:r>
              <a:rPr lang="en-US" smtClean="0"/>
              <a:t>c. </a:t>
            </a:r>
            <a:r>
              <a:rPr lang="en-US" smtClean="0">
                <a:hlinkClick r:id="rId4" tooltip="6000 BC"/>
              </a:rPr>
              <a:t>6000 BC</a:t>
            </a:r>
            <a:r>
              <a:rPr lang="en-US" smtClean="0"/>
              <a:t>: The </a:t>
            </a:r>
            <a:r>
              <a:rPr lang="en-US" smtClean="0">
                <a:hlinkClick r:id="rId5" tooltip="Doggerland"/>
              </a:rPr>
              <a:t>land bridge</a:t>
            </a:r>
            <a:r>
              <a:rPr lang="en-US" smtClean="0"/>
              <a:t> connecting </a:t>
            </a:r>
            <a:r>
              <a:rPr lang="en-US" smtClean="0">
                <a:hlinkClick r:id="rId6" tooltip="England"/>
              </a:rPr>
              <a:t>England</a:t>
            </a:r>
            <a:r>
              <a:rPr lang="en-US" smtClean="0"/>
              <a:t> with the rest of </a:t>
            </a:r>
            <a:r>
              <a:rPr lang="en-US" smtClean="0">
                <a:hlinkClick r:id="rId7" tooltip="Europe"/>
              </a:rPr>
              <a:t>Europe</a:t>
            </a:r>
            <a:r>
              <a:rPr lang="en-US" smtClean="0"/>
              <a:t> disappears beneath the waters of the </a:t>
            </a:r>
            <a:r>
              <a:rPr lang="en-US" smtClean="0">
                <a:hlinkClick r:id="rId8" tooltip="North Sea"/>
              </a:rPr>
              <a:t>North Sea</a:t>
            </a:r>
            <a:r>
              <a:rPr lang="en-US" smtClean="0"/>
              <a:t> and the </a:t>
            </a:r>
            <a:r>
              <a:rPr lang="en-US" smtClean="0">
                <a:hlinkClick r:id="rId9" tooltip="English Channel"/>
              </a:rPr>
              <a:t>English Channel</a:t>
            </a:r>
            <a:r>
              <a:rPr lang="en-US" smtClean="0"/>
              <a:t>.</a:t>
            </a:r>
          </a:p>
          <a:p>
            <a:r>
              <a:rPr lang="en-US" smtClean="0"/>
              <a:t>c. 5600 BC: According to the </a:t>
            </a:r>
            <a:r>
              <a:rPr lang="en-US" smtClean="0">
                <a:hlinkClick r:id="rId10" tooltip="Black Sea deluge theory"/>
              </a:rPr>
              <a:t>Black Sea deluge theory</a:t>
            </a:r>
            <a:r>
              <a:rPr lang="en-US" smtClean="0"/>
              <a:t>, the </a:t>
            </a:r>
            <a:r>
              <a:rPr lang="en-US" smtClean="0">
                <a:hlinkClick r:id="rId11" tooltip="Black Sea"/>
              </a:rPr>
              <a:t>Black Sea</a:t>
            </a:r>
            <a:r>
              <a:rPr lang="en-US" smtClean="0"/>
              <a:t> floods with salt water. Some 3000 cubic miles (12,500 km³) of </a:t>
            </a:r>
            <a:r>
              <a:rPr lang="en-US" smtClean="0">
                <a:hlinkClick r:id="rId12" tooltip="Sea water"/>
              </a:rPr>
              <a:t>salt water</a:t>
            </a:r>
            <a:r>
              <a:rPr lang="en-US" smtClean="0"/>
              <a:t> is added, significantly expanding it and transforming it from a fresh-water landlocked lake into a salt water sea.</a:t>
            </a:r>
          </a:p>
          <a:p>
            <a:pPr eaLnBrk="1" hangingPunct="1">
              <a:spcBef>
                <a:spcPct val="0"/>
              </a:spcBef>
            </a:pPr>
            <a:endParaRPr lang="el-GR" smtClean="0"/>
          </a:p>
        </p:txBody>
      </p:sp>
      <p:sp>
        <p:nvSpPr>
          <p:cNvPr id="11674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DE4048-6096-4E7A-8C99-BB0EC81D19D8}" type="slidenum">
              <a:rPr lang="el-GR" smtClean="0"/>
              <a:pPr fontAlgn="base">
                <a:spcBef>
                  <a:spcPct val="0"/>
                </a:spcBef>
                <a:spcAft>
                  <a:spcPct val="0"/>
                </a:spcAft>
                <a:defRPr/>
              </a:pPr>
              <a:t>14</a:t>
            </a:fld>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25955"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n-US" b="1" smtClean="0"/>
              <a:t> 6000 BC</a:t>
            </a:r>
            <a:r>
              <a:rPr lang="en-US" smtClean="0"/>
              <a:t>: Rising sea levels form the </a:t>
            </a:r>
            <a:r>
              <a:rPr lang="en-US" smtClean="0">
                <a:hlinkClick r:id="rId3" tooltip="Torres Strait"/>
              </a:rPr>
              <a:t>Torres Strait</a:t>
            </a:r>
            <a:r>
              <a:rPr lang="en-US" smtClean="0"/>
              <a:t>, separating </a:t>
            </a:r>
            <a:r>
              <a:rPr lang="en-US" smtClean="0">
                <a:hlinkClick r:id="rId4" tooltip="Australia"/>
              </a:rPr>
              <a:t>Australia</a:t>
            </a:r>
            <a:r>
              <a:rPr lang="en-US" smtClean="0"/>
              <a:t> from </a:t>
            </a:r>
            <a:r>
              <a:rPr lang="en-US" smtClean="0">
                <a:hlinkClick r:id="rId5" tooltip="New Guinea"/>
              </a:rPr>
              <a:t>New Guinea</a:t>
            </a:r>
            <a:endParaRPr lang="en-US" smtClean="0"/>
          </a:p>
          <a:p>
            <a:r>
              <a:rPr lang="en-US" b="1" smtClean="0"/>
              <a:t>c. 6000 BC</a:t>
            </a:r>
            <a:r>
              <a:rPr lang="en-US" smtClean="0"/>
              <a:t>: Between 12,000 BC and 5,000 BC it appears that massive inland flooding was taking place in several regions of the world, making for subsequent </a:t>
            </a:r>
            <a:r>
              <a:rPr lang="en-US" smtClean="0">
                <a:hlinkClick r:id="rId6" tooltip="Sea level rise"/>
              </a:rPr>
              <a:t>sea level rises</a:t>
            </a:r>
            <a:r>
              <a:rPr lang="en-US" smtClean="0"/>
              <a:t> which could be relatively abrupt for many worldwide.</a:t>
            </a:r>
          </a:p>
          <a:p>
            <a:pPr eaLnBrk="1" hangingPunct="1">
              <a:spcBef>
                <a:spcPct val="0"/>
              </a:spcBef>
            </a:pPr>
            <a:endParaRPr lang="el-GR" smtClean="0"/>
          </a:p>
        </p:txBody>
      </p:sp>
      <p:sp>
        <p:nvSpPr>
          <p:cNvPr id="11776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1469F3-EB70-4219-A3B1-0CE73FA3608C}" type="slidenum">
              <a:rPr lang="el-GR" smtClean="0"/>
              <a:pPr fontAlgn="base">
                <a:spcBef>
                  <a:spcPct val="0"/>
                </a:spcBef>
                <a:spcAft>
                  <a:spcPct val="0"/>
                </a:spcAft>
                <a:defRPr/>
              </a:pPr>
              <a:t>15</a:t>
            </a:fld>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2697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1878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64198B-AC81-4998-A39B-37B307CFF76B}" type="slidenum">
              <a:rPr lang="el-GR" smtClean="0"/>
              <a:pPr fontAlgn="base">
                <a:spcBef>
                  <a:spcPct val="0"/>
                </a:spcBef>
                <a:spcAft>
                  <a:spcPct val="0"/>
                </a:spcAft>
                <a:defRPr/>
              </a:pPr>
              <a:t>16</a:t>
            </a:fld>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2800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1981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C22940-CF46-4414-BBB8-D72E67AA289B}" type="slidenum">
              <a:rPr lang="el-GR" smtClean="0"/>
              <a:pPr fontAlgn="base">
                <a:spcBef>
                  <a:spcPct val="0"/>
                </a:spcBef>
                <a:spcAft>
                  <a:spcPct val="0"/>
                </a:spcAft>
                <a:defRPr/>
              </a:pPr>
              <a:t>17</a:t>
            </a:fld>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2902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2083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9EEC6A-E307-4322-A6FD-B1740AF3292D}" type="slidenum">
              <a:rPr lang="el-GR" smtClean="0"/>
              <a:pPr fontAlgn="base">
                <a:spcBef>
                  <a:spcPct val="0"/>
                </a:spcBef>
                <a:spcAft>
                  <a:spcPct val="0"/>
                </a:spcAft>
                <a:defRPr/>
              </a:pPr>
              <a:t>18</a:t>
            </a:fld>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30051"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054C4FDB-CDA9-4544-8678-F92F296DB1A4}" type="slidenum">
              <a:rPr lang="el-GR" smtClean="0"/>
              <a:pPr>
                <a:defRPr/>
              </a:pPr>
              <a:t>19</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3107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2493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4B612B-42CD-4046-AD3A-1232692AECA3}" type="slidenum">
              <a:rPr lang="el-GR" smtClean="0"/>
              <a:pPr fontAlgn="base">
                <a:spcBef>
                  <a:spcPct val="0"/>
                </a:spcBef>
                <a:spcAft>
                  <a:spcPct val="0"/>
                </a:spcAft>
                <a:defRPr/>
              </a:pPr>
              <a:t>21</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1366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0650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F6F2F5-C605-41E8-9372-3B5A66FEBFF0}" type="slidenum">
              <a:rPr lang="el-GR" smtClean="0"/>
              <a:pPr fontAlgn="base">
                <a:spcBef>
                  <a:spcPct val="0"/>
                </a:spcBef>
                <a:spcAft>
                  <a:spcPct val="0"/>
                </a:spcAft>
                <a:defRPr/>
              </a:pPr>
              <a:t>2</a:t>
            </a:fld>
            <a:endParaRPr 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3209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3005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877745-1234-4979-9819-868A96083E4E}" type="slidenum">
              <a:rPr lang="el-GR" smtClean="0"/>
              <a:pPr fontAlgn="base">
                <a:spcBef>
                  <a:spcPct val="0"/>
                </a:spcBef>
                <a:spcAft>
                  <a:spcPct val="0"/>
                </a:spcAft>
                <a:defRPr/>
              </a:pPr>
              <a:t>22</a:t>
            </a:fld>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3312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4029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0BAD69-EC10-4DB6-8138-42D386DBB9D6}" type="slidenum">
              <a:rPr lang="el-GR" smtClean="0"/>
              <a:pPr fontAlgn="base">
                <a:spcBef>
                  <a:spcPct val="0"/>
                </a:spcBef>
                <a:spcAft>
                  <a:spcPct val="0"/>
                </a:spcAft>
                <a:defRPr/>
              </a:pPr>
              <a:t>23</a:t>
            </a:fld>
            <a:endParaRPr 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3414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9968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DA9830-E242-4582-9342-E2D2A04D7ED9}" type="slidenum">
              <a:rPr lang="el-GR" smtClean="0"/>
              <a:pPr fontAlgn="base">
                <a:spcBef>
                  <a:spcPct val="0"/>
                </a:spcBef>
                <a:spcAft>
                  <a:spcPct val="0"/>
                </a:spcAft>
                <a:defRPr/>
              </a:pPr>
              <a:t>24</a:t>
            </a:fld>
            <a:endParaRPr 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3517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2902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6A4C9E-923E-4CAA-B84A-FDCDEE05100E}" type="slidenum">
              <a:rPr lang="el-GR" smtClean="0"/>
              <a:pPr fontAlgn="base">
                <a:spcBef>
                  <a:spcPct val="0"/>
                </a:spcBef>
                <a:spcAft>
                  <a:spcPct val="0"/>
                </a:spcAft>
                <a:defRPr/>
              </a:pPr>
              <a:t>25</a:t>
            </a:fld>
            <a:endParaRPr 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3619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3414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1F9775-2977-48B2-9FFC-C5C5F4A82DBF}" type="slidenum">
              <a:rPr lang="el-GR" smtClean="0"/>
              <a:pPr fontAlgn="base">
                <a:spcBef>
                  <a:spcPct val="0"/>
                </a:spcBef>
                <a:spcAft>
                  <a:spcPct val="0"/>
                </a:spcAft>
                <a:defRPr/>
              </a:pPr>
              <a:t>26</a:t>
            </a:fld>
            <a:endParaRPr 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3721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3926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52A273-B17C-4F3B-9009-5E0C434961AD}" type="slidenum">
              <a:rPr lang="el-GR" smtClean="0"/>
              <a:pPr fontAlgn="base">
                <a:spcBef>
                  <a:spcPct val="0"/>
                </a:spcBef>
                <a:spcAft>
                  <a:spcPct val="0"/>
                </a:spcAft>
                <a:defRPr/>
              </a:pPr>
              <a:t>27</a:t>
            </a:fld>
            <a:endParaRPr 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3824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4746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299FBE-92B2-4285-80B8-BE041EE45BDB}" type="slidenum">
              <a:rPr lang="el-GR" smtClean="0"/>
              <a:pPr fontAlgn="base">
                <a:spcBef>
                  <a:spcPct val="0"/>
                </a:spcBef>
                <a:spcAft>
                  <a:spcPct val="0"/>
                </a:spcAft>
                <a:defRPr/>
              </a:pPr>
              <a:t>28</a:t>
            </a:fld>
            <a:endParaRPr 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3926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5462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A7427-2F14-4A48-AF12-E9FB82A13EE7}" type="slidenum">
              <a:rPr lang="el-GR" smtClean="0"/>
              <a:pPr fontAlgn="base">
                <a:spcBef>
                  <a:spcPct val="0"/>
                </a:spcBef>
                <a:spcAft>
                  <a:spcPct val="0"/>
                </a:spcAft>
                <a:defRPr/>
              </a:pPr>
              <a:t>29</a:t>
            </a:fld>
            <a:endParaRPr 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4029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5770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9A3942-A0F2-4CB4-8F32-0707A109396B}" type="slidenum">
              <a:rPr lang="el-GR" smtClean="0"/>
              <a:pPr fontAlgn="base">
                <a:spcBef>
                  <a:spcPct val="0"/>
                </a:spcBef>
                <a:spcAft>
                  <a:spcPct val="0"/>
                </a:spcAft>
                <a:defRPr/>
              </a:pPr>
              <a:t>30</a:t>
            </a:fld>
            <a:endParaRPr lang="el-G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4131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6794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C1572E-3DCA-4B29-A92C-36BEBDABCA31}" type="slidenum">
              <a:rPr lang="el-GR" smtClean="0"/>
              <a:pPr fontAlgn="base">
                <a:spcBef>
                  <a:spcPct val="0"/>
                </a:spcBef>
                <a:spcAft>
                  <a:spcPct val="0"/>
                </a:spcAft>
                <a:defRPr/>
              </a:pPr>
              <a:t>31</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14691"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n-US" b="1" smtClean="0"/>
              <a:t>c. 18,000 BC—15,000 BC</a:t>
            </a:r>
            <a:r>
              <a:rPr lang="en-US" smtClean="0"/>
              <a:t>: </a:t>
            </a:r>
            <a:r>
              <a:rPr lang="en-US" smtClean="0">
                <a:hlinkClick r:id="rId3" tooltip="Last Glacial Maximum"/>
              </a:rPr>
              <a:t>Last Glacial Maximum</a:t>
            </a:r>
            <a:r>
              <a:rPr lang="en-US" smtClean="0"/>
              <a:t>. </a:t>
            </a:r>
            <a:r>
              <a:rPr lang="en-US" smtClean="0">
                <a:hlinkClick r:id="rId4" tooltip="Mean Sea Level"/>
              </a:rPr>
              <a:t>Mean Sea Levels</a:t>
            </a:r>
            <a:r>
              <a:rPr lang="en-US" smtClean="0"/>
              <a:t> are believed to be 110 to 120 meters (361 to 394 ft) </a:t>
            </a:r>
            <a:r>
              <a:rPr lang="en-US" i="1" smtClean="0"/>
              <a:t>lower than present</a:t>
            </a:r>
            <a:r>
              <a:rPr lang="en-US" smtClean="0"/>
              <a:t>,</a:t>
            </a:r>
            <a:r>
              <a:rPr lang="en-US" baseline="30000" smtClean="0">
                <a:hlinkClick r:id="rId5"/>
              </a:rPr>
              <a:t>[7]</a:t>
            </a:r>
            <a:r>
              <a:rPr lang="en-US" smtClean="0"/>
              <a:t> with the direct implication that many coastal and lower riverine valley archaeological sites of interest are today under water.</a:t>
            </a:r>
          </a:p>
          <a:p>
            <a:r>
              <a:rPr lang="en-US" b="1" smtClean="0"/>
              <a:t>c. 18,000 BC</a:t>
            </a:r>
            <a:r>
              <a:rPr lang="en-US" smtClean="0"/>
              <a:t>: Spotted Horses, </a:t>
            </a:r>
            <a:r>
              <a:rPr lang="en-US" smtClean="0">
                <a:hlinkClick r:id="rId6" tooltip="Pech Merle"/>
              </a:rPr>
              <a:t>Pech Merle</a:t>
            </a:r>
            <a:r>
              <a:rPr lang="en-US" smtClean="0"/>
              <a:t> cave, </a:t>
            </a:r>
            <a:r>
              <a:rPr lang="en-US" smtClean="0">
                <a:hlinkClick r:id="rId7" tooltip="Dordogne"/>
              </a:rPr>
              <a:t>Dordogne</a:t>
            </a:r>
            <a:r>
              <a:rPr lang="en-US" smtClean="0"/>
              <a:t>, </a:t>
            </a:r>
            <a:r>
              <a:rPr lang="en-US" smtClean="0">
                <a:hlinkClick r:id="rId8" tooltip="France"/>
              </a:rPr>
              <a:t>France</a:t>
            </a:r>
            <a:r>
              <a:rPr lang="en-US" smtClean="0"/>
              <a:t> are painted. Discovered in December 1994.</a:t>
            </a:r>
          </a:p>
          <a:p>
            <a:r>
              <a:rPr lang="en-US" b="1" smtClean="0"/>
              <a:t>c. 18,000 BC—11,000 BC</a:t>
            </a:r>
            <a:r>
              <a:rPr lang="en-US" smtClean="0"/>
              <a:t>: Ibex-headed spear thrower, from Le Mas d'Azil, </a:t>
            </a:r>
            <a:r>
              <a:rPr lang="en-US" smtClean="0">
                <a:hlinkClick r:id="rId9" tooltip="Ariege"/>
              </a:rPr>
              <a:t>Ariege</a:t>
            </a:r>
            <a:r>
              <a:rPr lang="en-US" smtClean="0"/>
              <a:t>, </a:t>
            </a:r>
            <a:r>
              <a:rPr lang="en-US" smtClean="0">
                <a:hlinkClick r:id="rId8" tooltip="France"/>
              </a:rPr>
              <a:t>France</a:t>
            </a:r>
            <a:r>
              <a:rPr lang="en-US" smtClean="0"/>
              <a:t>, is made. It is now at Musee de la Prehistoire, Le Mas d'Azil.</a:t>
            </a:r>
          </a:p>
          <a:p>
            <a:r>
              <a:rPr lang="en-US" b="1" smtClean="0"/>
              <a:t>c. 18,000 BC—12,000 BC</a:t>
            </a:r>
            <a:r>
              <a:rPr lang="en-US" smtClean="0"/>
              <a:t>: </a:t>
            </a:r>
            <a:r>
              <a:rPr lang="en-US" smtClean="0">
                <a:hlinkClick r:id="rId10" tooltip="Mammoth"/>
              </a:rPr>
              <a:t>Mammoth</a:t>
            </a:r>
            <a:r>
              <a:rPr lang="en-US" smtClean="0"/>
              <a:t>-bone village in </a:t>
            </a:r>
            <a:r>
              <a:rPr lang="en-US" smtClean="0">
                <a:hlinkClick r:id="rId11" tooltip="Mezhirich"/>
              </a:rPr>
              <a:t>Mezhirich</a:t>
            </a:r>
            <a:r>
              <a:rPr lang="en-US" smtClean="0"/>
              <a:t>, </a:t>
            </a:r>
            <a:r>
              <a:rPr lang="en-US" smtClean="0">
                <a:hlinkClick r:id="rId12" tooltip="Ukraine"/>
              </a:rPr>
              <a:t>Ukraine</a:t>
            </a:r>
            <a:r>
              <a:rPr lang="en-US" smtClean="0"/>
              <a:t> is inhabited.</a:t>
            </a:r>
          </a:p>
          <a:p>
            <a:r>
              <a:rPr lang="en-US" b="1" smtClean="0"/>
              <a:t>c. 17,000 BC</a:t>
            </a:r>
            <a:r>
              <a:rPr lang="en-US" smtClean="0"/>
              <a:t>: Spotted human hands, </a:t>
            </a:r>
            <a:r>
              <a:rPr lang="en-US" smtClean="0">
                <a:hlinkClick r:id="rId6" tooltip="Pech Merle"/>
              </a:rPr>
              <a:t>Pech Merle</a:t>
            </a:r>
            <a:r>
              <a:rPr lang="en-US" smtClean="0"/>
              <a:t> cave, </a:t>
            </a:r>
            <a:r>
              <a:rPr lang="en-US" smtClean="0">
                <a:hlinkClick r:id="rId7" tooltip="Dordogne"/>
              </a:rPr>
              <a:t>Dordogne</a:t>
            </a:r>
            <a:r>
              <a:rPr lang="en-US" smtClean="0"/>
              <a:t>, </a:t>
            </a:r>
            <a:r>
              <a:rPr lang="en-US" smtClean="0">
                <a:hlinkClick r:id="rId8" tooltip="France"/>
              </a:rPr>
              <a:t>France</a:t>
            </a:r>
            <a:r>
              <a:rPr lang="en-US" smtClean="0"/>
              <a:t> are painted. Discovered in December 1994.</a:t>
            </a:r>
          </a:p>
          <a:p>
            <a:r>
              <a:rPr lang="en-US" b="1" smtClean="0"/>
              <a:t>c. 17,000 BC—15,000 BC</a:t>
            </a:r>
            <a:r>
              <a:rPr lang="en-US" smtClean="0"/>
              <a:t>: </a:t>
            </a:r>
            <a:r>
              <a:rPr lang="en-US" smtClean="0">
                <a:hlinkClick r:id="rId13" tooltip="Hall of Bulls"/>
              </a:rPr>
              <a:t>Hall of Bulls</a:t>
            </a:r>
            <a:r>
              <a:rPr lang="en-US" smtClean="0"/>
              <a:t>, </a:t>
            </a:r>
            <a:r>
              <a:rPr lang="en-US" smtClean="0">
                <a:hlinkClick r:id="rId14" tooltip="Lascaux"/>
              </a:rPr>
              <a:t>Lascaux</a:t>
            </a:r>
            <a:r>
              <a:rPr lang="en-US" smtClean="0"/>
              <a:t> caves, is painted. Discovered in 1940. Closed to the public in 1963.</a:t>
            </a:r>
          </a:p>
          <a:p>
            <a:r>
              <a:rPr lang="en-US" b="1" smtClean="0"/>
              <a:t>c. 17,000 BC—15,000 BC</a:t>
            </a:r>
            <a:r>
              <a:rPr lang="en-US" smtClean="0"/>
              <a:t>: Bird-Headed man with bison and Rhinoceros, </a:t>
            </a:r>
            <a:r>
              <a:rPr lang="en-US" smtClean="0">
                <a:hlinkClick r:id="rId14" tooltip="Lascaux"/>
              </a:rPr>
              <a:t>Lascaux</a:t>
            </a:r>
            <a:r>
              <a:rPr lang="en-US" smtClean="0"/>
              <a:t> caves, is painted.</a:t>
            </a:r>
          </a:p>
          <a:p>
            <a:r>
              <a:rPr lang="en-US" b="1" smtClean="0"/>
              <a:t>c. 17,000 BC—15,000 BC</a:t>
            </a:r>
            <a:r>
              <a:rPr lang="en-US" smtClean="0"/>
              <a:t>: Lamp with ibex design, from La Mouthe cave, </a:t>
            </a:r>
            <a:r>
              <a:rPr lang="en-US" smtClean="0">
                <a:hlinkClick r:id="rId7" tooltip="Dordogne"/>
              </a:rPr>
              <a:t>Dordogne</a:t>
            </a:r>
            <a:r>
              <a:rPr lang="en-US" smtClean="0"/>
              <a:t>, </a:t>
            </a:r>
            <a:r>
              <a:rPr lang="en-US" smtClean="0">
                <a:hlinkClick r:id="rId8" tooltip="France"/>
              </a:rPr>
              <a:t>France</a:t>
            </a:r>
            <a:r>
              <a:rPr lang="en-US" smtClean="0"/>
              <a:t>, is made. It is now at Musee des Antiquites Nationales, </a:t>
            </a:r>
            <a:r>
              <a:rPr lang="en-US" smtClean="0">
                <a:hlinkClick r:id="rId15" tooltip="St.-Germain-en-Laye"/>
              </a:rPr>
              <a:t>St.-Germain-en-Laye</a:t>
            </a:r>
            <a:r>
              <a:rPr lang="en-US" smtClean="0"/>
              <a:t>.</a:t>
            </a:r>
          </a:p>
          <a:p>
            <a:r>
              <a:rPr lang="en-US" b="1" smtClean="0"/>
              <a:t>c. 16,500 BC</a:t>
            </a:r>
            <a:r>
              <a:rPr lang="en-US" smtClean="0"/>
              <a:t>: Paintings in </a:t>
            </a:r>
            <a:r>
              <a:rPr lang="en-US" smtClean="0">
                <a:hlinkClick r:id="rId16" tooltip="Cosquer cave"/>
              </a:rPr>
              <a:t>Cosquer cave</a:t>
            </a:r>
            <a:r>
              <a:rPr lang="en-US" smtClean="0"/>
              <a:t>, where the cave mouth is now under water at Cap Margiou, </a:t>
            </a:r>
            <a:r>
              <a:rPr lang="en-US" smtClean="0">
                <a:hlinkClick r:id="rId8" tooltip="France"/>
              </a:rPr>
              <a:t>France</a:t>
            </a:r>
            <a:r>
              <a:rPr lang="en-US" smtClean="0"/>
              <a:t> were made.</a:t>
            </a:r>
          </a:p>
          <a:p>
            <a:r>
              <a:rPr lang="en-US" b="1" smtClean="0"/>
              <a:t>c. 15,000 BC</a:t>
            </a:r>
            <a:r>
              <a:rPr lang="en-US" smtClean="0"/>
              <a:t>: Bison, Le Tuc d'Audoubert, </a:t>
            </a:r>
            <a:r>
              <a:rPr lang="en-US" smtClean="0">
                <a:hlinkClick r:id="rId9" tooltip="Ariege"/>
              </a:rPr>
              <a:t>Ariege</a:t>
            </a:r>
            <a:r>
              <a:rPr lang="en-US" smtClean="0"/>
              <a:t>, </a:t>
            </a:r>
            <a:r>
              <a:rPr lang="en-US" smtClean="0">
                <a:hlinkClick r:id="rId8" tooltip="France"/>
              </a:rPr>
              <a:t>France</a:t>
            </a:r>
            <a:r>
              <a:rPr lang="en-US" smtClean="0"/>
              <a:t>.</a:t>
            </a:r>
          </a:p>
          <a:p>
            <a:r>
              <a:rPr lang="en-US" smtClean="0"/>
              <a:t>[</a:t>
            </a:r>
            <a:r>
              <a:rPr lang="en-US" smtClean="0">
                <a:hlinkClick r:id="rId17" tooltip="Edit section: 16,000—12,000 BC"/>
              </a:rPr>
              <a:t>edit</a:t>
            </a:r>
            <a:r>
              <a:rPr lang="en-US" smtClean="0"/>
              <a:t>]</a:t>
            </a:r>
            <a:r>
              <a:rPr lang="en-US" b="1" smtClean="0"/>
              <a:t>16,000—12,000 BC</a:t>
            </a:r>
          </a:p>
          <a:p>
            <a:r>
              <a:rPr lang="en-US" b="1" smtClean="0"/>
              <a:t>c. 15,000 BC-13,000 BC</a:t>
            </a:r>
            <a:r>
              <a:rPr lang="en-US" smtClean="0"/>
              <a:t>: </a:t>
            </a:r>
            <a:r>
              <a:rPr lang="en-US" smtClean="0">
                <a:hlinkClick r:id="rId18" tooltip="Paleo-Indians"/>
              </a:rPr>
              <a:t>Paleo-Indians</a:t>
            </a:r>
            <a:r>
              <a:rPr lang="en-US" smtClean="0"/>
              <a:t> move across </a:t>
            </a:r>
            <a:r>
              <a:rPr lang="en-US" smtClean="0">
                <a:hlinkClick r:id="rId19" tooltip="North America"/>
              </a:rPr>
              <a:t>North America</a:t>
            </a:r>
            <a:r>
              <a:rPr lang="en-US" smtClean="0"/>
              <a:t>, then southward through </a:t>
            </a:r>
            <a:r>
              <a:rPr lang="en-US" smtClean="0">
                <a:hlinkClick r:id="rId20" tooltip="Central America"/>
              </a:rPr>
              <a:t>Central America</a:t>
            </a:r>
            <a:r>
              <a:rPr lang="en-US" smtClean="0"/>
              <a:t>.</a:t>
            </a:r>
          </a:p>
          <a:p>
            <a:r>
              <a:rPr lang="en-US" b="1" smtClean="0"/>
              <a:t>c. 15,000 BC-12,000 BC</a:t>
            </a:r>
            <a:r>
              <a:rPr lang="en-US" smtClean="0"/>
              <a:t>: Pregnant woman and deer (?), from Laugerie-Basse, </a:t>
            </a:r>
            <a:r>
              <a:rPr lang="en-US" smtClean="0">
                <a:hlinkClick r:id="rId8" tooltip="France"/>
              </a:rPr>
              <a:t>France</a:t>
            </a:r>
            <a:r>
              <a:rPr lang="en-US" smtClean="0"/>
              <a:t> was made. It is now at Musee des Antiquites Nationales, </a:t>
            </a:r>
            <a:r>
              <a:rPr lang="en-US" smtClean="0">
                <a:hlinkClick r:id="rId15" tooltip="St.-Germain-en-Laye"/>
              </a:rPr>
              <a:t>St.-Germain-en-Laye</a:t>
            </a:r>
            <a:r>
              <a:rPr lang="en-US" smtClean="0"/>
              <a:t>.</a:t>
            </a:r>
          </a:p>
          <a:p>
            <a:r>
              <a:rPr lang="en-US" b="1" smtClean="0"/>
              <a:t>c. 14,000 BC</a:t>
            </a:r>
            <a:r>
              <a:rPr lang="en-US" smtClean="0"/>
              <a:t>: </a:t>
            </a:r>
            <a:r>
              <a:rPr lang="en-US" smtClean="0">
                <a:hlinkClick r:id="rId18" tooltip="Paleo-Indians"/>
              </a:rPr>
              <a:t>Paleo-Indians</a:t>
            </a:r>
            <a:r>
              <a:rPr lang="en-US" smtClean="0"/>
              <a:t> searched for big game near what is now the </a:t>
            </a:r>
            <a:r>
              <a:rPr lang="en-US" smtClean="0">
                <a:hlinkClick r:id="rId21" tooltip="Hovenweep National Monument"/>
              </a:rPr>
              <a:t>Hovenweep National Monument</a:t>
            </a:r>
            <a:r>
              <a:rPr lang="en-US" smtClean="0"/>
              <a:t>.</a:t>
            </a:r>
          </a:p>
          <a:p>
            <a:r>
              <a:rPr lang="en-US" b="1" smtClean="0"/>
              <a:t>c. 14,000 BC</a:t>
            </a:r>
            <a:r>
              <a:rPr lang="en-US" smtClean="0"/>
              <a:t>: Bison, on the ceiling of a cave at </a:t>
            </a:r>
            <a:r>
              <a:rPr lang="en-US" smtClean="0">
                <a:hlinkClick r:id="rId22" tooltip="Altamira"/>
              </a:rPr>
              <a:t>Altamira</a:t>
            </a:r>
            <a:r>
              <a:rPr lang="en-US" smtClean="0"/>
              <a:t>, </a:t>
            </a:r>
            <a:r>
              <a:rPr lang="en-US" smtClean="0">
                <a:hlinkClick r:id="rId23" tooltip="Spain"/>
              </a:rPr>
              <a:t>Spain</a:t>
            </a:r>
            <a:r>
              <a:rPr lang="en-US" smtClean="0"/>
              <a:t>, is painted. Discovered in 1879. Accepted as authentic in 1902.</a:t>
            </a:r>
          </a:p>
          <a:p>
            <a:r>
              <a:rPr lang="en-US" b="1" smtClean="0"/>
              <a:t>c. 14,000 BC</a:t>
            </a:r>
            <a:r>
              <a:rPr lang="en-US" smtClean="0"/>
              <a:t>: </a:t>
            </a:r>
            <a:r>
              <a:rPr lang="en-US" smtClean="0">
                <a:hlinkClick r:id="rId24" tooltip="Domestication"/>
              </a:rPr>
              <a:t>Domestication</a:t>
            </a:r>
            <a:r>
              <a:rPr lang="en-US" smtClean="0"/>
              <a:t> of </a:t>
            </a:r>
            <a:r>
              <a:rPr lang="en-US" smtClean="0">
                <a:hlinkClick r:id="rId25" tooltip="Reindeer"/>
              </a:rPr>
              <a:t>Reindeer</a:t>
            </a:r>
            <a:r>
              <a:rPr lang="en-US" smtClean="0"/>
              <a:t>.</a:t>
            </a:r>
            <a:r>
              <a:rPr lang="en-US" baseline="30000" smtClean="0">
                <a:hlinkClick r:id="rId26"/>
              </a:rPr>
              <a:t>[8]</a:t>
            </a:r>
            <a:endParaRPr lang="en-US" smtClean="0"/>
          </a:p>
          <a:p>
            <a:r>
              <a:rPr lang="en-US" b="1" smtClean="0"/>
              <a:t>13,000 BC</a:t>
            </a:r>
            <a:r>
              <a:rPr lang="en-US" smtClean="0"/>
              <a:t>: Beginning of the </a:t>
            </a:r>
            <a:r>
              <a:rPr lang="en-US" smtClean="0">
                <a:hlinkClick r:id="rId27" tooltip="Holocene extinction event"/>
              </a:rPr>
              <a:t>Holocene extinction event</a:t>
            </a:r>
            <a:r>
              <a:rPr lang="en-US" smtClean="0"/>
              <a:t>.</a:t>
            </a:r>
          </a:p>
          <a:p>
            <a:r>
              <a:rPr lang="en-US" b="1" smtClean="0"/>
              <a:t>13,000 BC</a:t>
            </a:r>
            <a:r>
              <a:rPr lang="en-US" smtClean="0"/>
              <a:t>: earliest evidence of </a:t>
            </a:r>
            <a:r>
              <a:rPr lang="en-US" smtClean="0">
                <a:hlinkClick r:id="rId28" tooltip="Paleolithic warfare"/>
              </a:rPr>
              <a:t>warfare</a:t>
            </a:r>
            <a:endParaRPr lang="en-US" smtClean="0"/>
          </a:p>
          <a:p>
            <a:r>
              <a:rPr lang="en-US" smtClean="0"/>
              <a:t>[</a:t>
            </a:r>
            <a:r>
              <a:rPr lang="en-US" smtClean="0">
                <a:hlinkClick r:id="rId29" tooltip="Edit section: 12,000—11,000 BC"/>
              </a:rPr>
              <a:t>edit</a:t>
            </a:r>
            <a:r>
              <a:rPr lang="en-US" smtClean="0"/>
              <a:t>]</a:t>
            </a:r>
            <a:r>
              <a:rPr lang="en-US" b="1" smtClean="0"/>
              <a:t>12,000—11,000 BC</a:t>
            </a:r>
          </a:p>
          <a:p>
            <a:r>
              <a:rPr lang="en-US" b="1" smtClean="0"/>
              <a:t>11,500 BC—10,000 BC</a:t>
            </a:r>
            <a:r>
              <a:rPr lang="en-US" smtClean="0"/>
              <a:t>: Wooden buildings in South America (</a:t>
            </a:r>
            <a:r>
              <a:rPr lang="en-US" smtClean="0">
                <a:hlinkClick r:id="rId30" tooltip="Chile"/>
              </a:rPr>
              <a:t>Chile</a:t>
            </a:r>
            <a:r>
              <a:rPr lang="en-US" smtClean="0"/>
              <a:t>), first </a:t>
            </a:r>
            <a:r>
              <a:rPr lang="en-US" smtClean="0">
                <a:hlinkClick r:id="rId31" tooltip="Pottery"/>
              </a:rPr>
              <a:t>pottery</a:t>
            </a:r>
            <a:r>
              <a:rPr lang="en-US" smtClean="0"/>
              <a:t> </a:t>
            </a:r>
            <a:r>
              <a:rPr lang="en-US" u="sng" smtClean="0">
                <a:hlinkClick r:id="rId32" tooltip="Packaging and labeling"/>
              </a:rPr>
              <a:t>vessels</a:t>
            </a:r>
            <a:r>
              <a:rPr lang="en-US" smtClean="0"/>
              <a:t> (</a:t>
            </a:r>
            <a:r>
              <a:rPr lang="en-US" smtClean="0">
                <a:hlinkClick r:id="rId33" tooltip="Japan"/>
              </a:rPr>
              <a:t>Japan</a:t>
            </a:r>
            <a:r>
              <a:rPr lang="en-US" smtClean="0"/>
              <a:t>).</a:t>
            </a:r>
          </a:p>
          <a:p>
            <a:r>
              <a:rPr lang="en-US" b="1" smtClean="0"/>
              <a:t>11,000 BC</a:t>
            </a:r>
            <a:r>
              <a:rPr lang="en-US" smtClean="0"/>
              <a:t>: First evidence of human settlement in </a:t>
            </a:r>
            <a:r>
              <a:rPr lang="en-US" smtClean="0">
                <a:hlinkClick r:id="rId34" tooltip="Cueva de las Manos"/>
              </a:rPr>
              <a:t>Argentina</a:t>
            </a:r>
            <a:r>
              <a:rPr lang="en-US" smtClean="0"/>
              <a:t>.</a:t>
            </a:r>
          </a:p>
          <a:p>
            <a:r>
              <a:rPr lang="en-US" b="1" smtClean="0"/>
              <a:t>11,000 BC</a:t>
            </a:r>
            <a:r>
              <a:rPr lang="en-US" smtClean="0"/>
              <a:t>: The </a:t>
            </a:r>
            <a:r>
              <a:rPr lang="en-US" smtClean="0">
                <a:hlinkClick r:id="rId35" tooltip="Arlington Springs Man"/>
              </a:rPr>
              <a:t>Arlington Springs Man</a:t>
            </a:r>
            <a:r>
              <a:rPr lang="en-US" smtClean="0"/>
              <a:t> dies on the island of Santa Rosa, off the coast of California.</a:t>
            </a:r>
          </a:p>
          <a:p>
            <a:r>
              <a:rPr lang="en-US" b="1" smtClean="0"/>
              <a:t>11,000 BC</a:t>
            </a:r>
            <a:r>
              <a:rPr lang="en-US" smtClean="0"/>
              <a:t>: Human remains deposited in caves which are now located off the coast of Yucatán.</a:t>
            </a:r>
            <a:r>
              <a:rPr lang="en-US" baseline="30000" smtClean="0">
                <a:hlinkClick r:id="rId36"/>
              </a:rPr>
              <a:t>[9]</a:t>
            </a:r>
            <a:endParaRPr lang="en-US" smtClean="0"/>
          </a:p>
          <a:p>
            <a:r>
              <a:rPr lang="en-US" smtClean="0"/>
              <a:t>central and east Europe:30,000 BC, Szeletian culture</a:t>
            </a:r>
          </a:p>
          <a:p>
            <a:r>
              <a:rPr lang="en-US" smtClean="0"/>
              <a:t>20,000 BC, Pavlovian, Aurignacian cultures</a:t>
            </a:r>
          </a:p>
          <a:p>
            <a:r>
              <a:rPr lang="en-US" smtClean="0"/>
              <a:t>11,000 BC, </a:t>
            </a:r>
            <a:r>
              <a:rPr lang="en-US" u="sng" smtClean="0">
                <a:hlinkClick r:id="rId37" tooltip="Ahrensburg culture"/>
              </a:rPr>
              <a:t>Ahrensburg culture</a:t>
            </a:r>
            <a:endParaRPr lang="en-US" smtClean="0"/>
          </a:p>
          <a:p>
            <a:r>
              <a:rPr lang="en-US" smtClean="0"/>
              <a:t>10,000 BC, Epigravettian culture</a:t>
            </a:r>
          </a:p>
          <a:p>
            <a:r>
              <a:rPr lang="en-US" smtClean="0"/>
              <a:t>9000 BC, </a:t>
            </a:r>
            <a:r>
              <a:rPr lang="en-US" smtClean="0">
                <a:hlinkClick r:id="rId38" tooltip="Gravettian"/>
              </a:rPr>
              <a:t>Gravettian</a:t>
            </a:r>
            <a:r>
              <a:rPr lang="en-US" smtClean="0"/>
              <a:t> culture</a:t>
            </a:r>
          </a:p>
          <a:p>
            <a:endParaRPr lang="el-GR" smtClean="0"/>
          </a:p>
        </p:txBody>
      </p:sp>
      <p:sp>
        <p:nvSpPr>
          <p:cNvPr id="4" name="3 - Θέση αριθμού διαφάνειας"/>
          <p:cNvSpPr>
            <a:spLocks noGrp="1"/>
          </p:cNvSpPr>
          <p:nvPr>
            <p:ph type="sldNum" sz="quarter" idx="5"/>
          </p:nvPr>
        </p:nvSpPr>
        <p:spPr/>
        <p:txBody>
          <a:bodyPr/>
          <a:lstStyle/>
          <a:p>
            <a:pPr>
              <a:defRPr/>
            </a:pPr>
            <a:fld id="{E9256BCC-7D8C-4490-A80A-F985828AE79F}" type="slidenum">
              <a:rPr lang="el-GR" smtClean="0"/>
              <a:pPr>
                <a:defRPr/>
              </a:pPr>
              <a:t>4</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4233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7510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E6533F-C66E-4B6E-9256-54702BC8FA7A}" type="slidenum">
              <a:rPr lang="el-GR" smtClean="0"/>
              <a:pPr fontAlgn="base">
                <a:spcBef>
                  <a:spcPct val="0"/>
                </a:spcBef>
                <a:spcAft>
                  <a:spcPct val="0"/>
                </a:spcAft>
                <a:defRPr/>
              </a:pPr>
              <a:t>32</a:t>
            </a:fld>
            <a:endParaRPr lang="el-G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4336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8330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4B0FB8-41C9-42F6-888B-3130C3487897}" type="slidenum">
              <a:rPr lang="el-GR" smtClean="0"/>
              <a:pPr fontAlgn="base">
                <a:spcBef>
                  <a:spcPct val="0"/>
                </a:spcBef>
                <a:spcAft>
                  <a:spcPct val="0"/>
                </a:spcAft>
                <a:defRPr/>
              </a:pPr>
              <a:t>33</a:t>
            </a:fld>
            <a:endParaRPr lang="el-G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4438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9046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E40188-52EB-4BC4-BD41-E6EFD673727A}" type="slidenum">
              <a:rPr lang="el-GR" smtClean="0"/>
              <a:pPr fontAlgn="base">
                <a:spcBef>
                  <a:spcPct val="0"/>
                </a:spcBef>
                <a:spcAft>
                  <a:spcPct val="0"/>
                </a:spcAft>
                <a:defRPr/>
              </a:pPr>
              <a:t>34</a:t>
            </a:fld>
            <a:endParaRPr lang="el-G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4541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9866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BDA2AC-13F5-40CE-8F11-4D84A7311152}" type="slidenum">
              <a:rPr lang="el-GR" smtClean="0"/>
              <a:pPr fontAlgn="base">
                <a:spcBef>
                  <a:spcPct val="0"/>
                </a:spcBef>
                <a:spcAft>
                  <a:spcPct val="0"/>
                </a:spcAft>
                <a:defRPr/>
              </a:pPr>
              <a:t>35</a:t>
            </a:fld>
            <a:endParaRPr lang="el-G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46435"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469B5E96-FEEC-4075-9E8B-4EAED2656831}" type="slidenum">
              <a:rPr lang="el-GR" smtClean="0"/>
              <a:pPr>
                <a:defRPr/>
              </a:pPr>
              <a:t>36</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4745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2186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AD59D7-D129-4B65-9D34-B3A553794448}" type="slidenum">
              <a:rPr lang="el-GR" smtClean="0"/>
              <a:pPr fontAlgn="base">
                <a:spcBef>
                  <a:spcPct val="0"/>
                </a:spcBef>
                <a:spcAft>
                  <a:spcPct val="0"/>
                </a:spcAft>
                <a:defRPr/>
              </a:pPr>
              <a:t>37</a:t>
            </a:fld>
            <a:endParaRPr lang="el-G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4848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2288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C11BFE-C0E5-4A8F-AE08-085EAC30E864}" type="slidenum">
              <a:rPr lang="el-GR" smtClean="0"/>
              <a:pPr fontAlgn="base">
                <a:spcBef>
                  <a:spcPct val="0"/>
                </a:spcBef>
                <a:spcAft>
                  <a:spcPct val="0"/>
                </a:spcAft>
                <a:defRPr/>
              </a:pPr>
              <a:t>38</a:t>
            </a:fld>
            <a:endParaRPr lang="el-G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495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2390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D537F9-C91D-484F-B214-A38D8FE5C5AF}" type="slidenum">
              <a:rPr lang="el-GR" smtClean="0"/>
              <a:pPr fontAlgn="base">
                <a:spcBef>
                  <a:spcPct val="0"/>
                </a:spcBef>
                <a:spcAft>
                  <a:spcPct val="0"/>
                </a:spcAft>
                <a:defRPr/>
              </a:pPr>
              <a:t>39</a:t>
            </a:fld>
            <a:endParaRPr lang="el-G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5053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2595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F82CA-A4DB-49D6-B912-CB8E00814547}" type="slidenum">
              <a:rPr lang="el-GR" smtClean="0"/>
              <a:pPr fontAlgn="base">
                <a:spcBef>
                  <a:spcPct val="0"/>
                </a:spcBef>
                <a:spcAft>
                  <a:spcPct val="0"/>
                </a:spcAft>
                <a:defRPr/>
              </a:pPr>
              <a:t>40</a:t>
            </a:fld>
            <a:endParaRPr lang="el-G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5155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2698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B16D69-18F4-4E1C-93A2-AD39F3E7B0BA}" type="slidenum">
              <a:rPr lang="el-GR" smtClean="0"/>
              <a:pPr fontAlgn="base">
                <a:spcBef>
                  <a:spcPct val="0"/>
                </a:spcBef>
                <a:spcAft>
                  <a:spcPct val="0"/>
                </a:spcAft>
                <a:defRPr/>
              </a:pPr>
              <a:t>41</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15715"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n-US" b="1" smtClean="0"/>
              <a:t>Large climate changes in Europe/Near East during the last 15,000 calendar years (note that these dates are in 'real' years not radiocarbon years).</a:t>
            </a:r>
            <a:endParaRPr lang="en-US" smtClean="0"/>
          </a:p>
          <a:p>
            <a:r>
              <a:rPr lang="en-US" smtClean="0"/>
              <a:t>14,500 y.a. - rapid warming and moistening of climates. Rapid deglaciation begins.</a:t>
            </a:r>
          </a:p>
          <a:p>
            <a:r>
              <a:rPr lang="en-US" smtClean="0"/>
              <a:t>13,500 y.a. - climates about as warm and moist as today's</a:t>
            </a:r>
          </a:p>
          <a:p>
            <a:r>
              <a:rPr lang="en-US" smtClean="0"/>
              <a:t>13,000 y.a. 'Older Dryas' cold phase (lasting about 200 years) before a partial return to warmer conditions.</a:t>
            </a:r>
          </a:p>
          <a:p>
            <a:r>
              <a:rPr lang="en-US" smtClean="0"/>
              <a:t>12,800 y.a. (+/- 200 years)- rapid stepwise onset of the intensely cold Younger Dryas. Much drier than present over much of Europe and the Middle East, though wetter-than-present conditions at first prevailed in NW Europe.</a:t>
            </a:r>
          </a:p>
          <a:p>
            <a:r>
              <a:rPr lang="en-US" smtClean="0"/>
              <a:t>11,500 y.a. (+/- 200 years) - Younger Dryas ends suddenly over a few decades, back to relative warmth and moist climates (Holocene, or Isotope Stage 1).</a:t>
            </a:r>
          </a:p>
          <a:p>
            <a:r>
              <a:rPr lang="en-US" smtClean="0"/>
              <a:t>11,500 - 10,500 y.a. - climates possibly still slightly cooler than present-day.</a:t>
            </a:r>
          </a:p>
          <a:p>
            <a:r>
              <a:rPr lang="en-US" smtClean="0"/>
              <a:t>9,000 y.a. - 8,200 y.a. - climates warmer and often moister than today's</a:t>
            </a:r>
          </a:p>
          <a:p>
            <a:r>
              <a:rPr lang="en-US" smtClean="0"/>
              <a:t>about 8,200 y.a. - sudden cool phase lasting about 200 years, about half-way as severe as the Younger Dryas. Wetter-than-present conditions in NW Europe, but drier than present in eastern Turkey.</a:t>
            </a:r>
          </a:p>
          <a:p>
            <a:r>
              <a:rPr lang="en-US" smtClean="0"/>
              <a:t>8,000-4,500 y.a. - climates generally slightly warmer and moister than today's.</a:t>
            </a:r>
          </a:p>
          <a:p>
            <a:r>
              <a:rPr lang="en-US" smtClean="0"/>
              <a:t>(but; at 5,900 y.a. - a possible sudden and short-lived cold phase corresponding to the 'elm decline').</a:t>
            </a:r>
          </a:p>
          <a:p>
            <a:r>
              <a:rPr lang="en-US" smtClean="0"/>
              <a:t>Since about 4,500 y.a. - climates fairly similar to the present</a:t>
            </a:r>
          </a:p>
          <a:p>
            <a:r>
              <a:rPr lang="en-US" smtClean="0"/>
              <a:t>2,600 y.a. - relatively wet/cold event (of unknown duration) in many areas</a:t>
            </a:r>
          </a:p>
          <a:p>
            <a:r>
              <a:rPr lang="en-US" smtClean="0"/>
              <a:t>(but; 1,400 y.a. {536-538 A.D.} wet cold event of reduced tree growth and famine across western Europe and possibly elsewhere).</a:t>
            </a:r>
          </a:p>
          <a:p>
            <a:r>
              <a:rPr lang="en-US" smtClean="0"/>
              <a:t>(Followed by 'Little Ice Age' about 700-200 ya)</a:t>
            </a:r>
          </a:p>
          <a:p>
            <a:pPr eaLnBrk="1" hangingPunct="1">
              <a:spcBef>
                <a:spcPct val="0"/>
              </a:spcBef>
            </a:pPr>
            <a:endParaRPr lang="el-GR" smtClean="0"/>
          </a:p>
        </p:txBody>
      </p:sp>
      <p:sp>
        <p:nvSpPr>
          <p:cNvPr id="10752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2870B8-DDA2-488C-9566-C65F664CA23C}" type="slidenum">
              <a:rPr lang="el-GR" smtClean="0"/>
              <a:pPr fontAlgn="base">
                <a:spcBef>
                  <a:spcPct val="0"/>
                </a:spcBef>
                <a:spcAft>
                  <a:spcPct val="0"/>
                </a:spcAft>
                <a:defRPr/>
              </a:pPr>
              <a:t>5</a:t>
            </a:fld>
            <a:endParaRPr lang="el-G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5257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2800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B09C28-507F-4A03-AE59-7819097440D0}" type="slidenum">
              <a:rPr lang="el-GR" smtClean="0"/>
              <a:pPr fontAlgn="base">
                <a:spcBef>
                  <a:spcPct val="0"/>
                </a:spcBef>
                <a:spcAft>
                  <a:spcPct val="0"/>
                </a:spcAft>
                <a:defRPr/>
              </a:pPr>
              <a:t>42</a:t>
            </a:fld>
            <a:endParaRPr lang="el-G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5360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3107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82D2DA-1008-4D41-AEEF-B852E8F6BA6E}" type="slidenum">
              <a:rPr lang="el-GR" smtClean="0"/>
              <a:pPr fontAlgn="base">
                <a:spcBef>
                  <a:spcPct val="0"/>
                </a:spcBef>
                <a:spcAft>
                  <a:spcPct val="0"/>
                </a:spcAft>
                <a:defRPr/>
              </a:pPr>
              <a:t>43</a:t>
            </a:fld>
            <a:endParaRPr lang="el-G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5462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3210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EB6D18-F164-4409-A375-1CD540F06646}" type="slidenum">
              <a:rPr lang="el-GR" smtClean="0"/>
              <a:pPr fontAlgn="base">
                <a:spcBef>
                  <a:spcPct val="0"/>
                </a:spcBef>
                <a:spcAft>
                  <a:spcPct val="0"/>
                </a:spcAft>
                <a:defRPr/>
              </a:pPr>
              <a:t>44</a:t>
            </a:fld>
            <a:endParaRPr lang="el-G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5565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3312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0989DF-0DDF-4507-84F9-EC35687836F4}" type="slidenum">
              <a:rPr lang="el-GR" smtClean="0"/>
              <a:pPr fontAlgn="base">
                <a:spcBef>
                  <a:spcPct val="0"/>
                </a:spcBef>
                <a:spcAft>
                  <a:spcPct val="0"/>
                </a:spcAft>
                <a:defRPr/>
              </a:pPr>
              <a:t>45</a:t>
            </a:fld>
            <a:endParaRPr lang="el-G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5667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3517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628DBC-D4CD-48D0-BBFD-E57DCEDBC192}" type="slidenum">
              <a:rPr lang="el-GR" smtClean="0"/>
              <a:pPr fontAlgn="base">
                <a:spcBef>
                  <a:spcPct val="0"/>
                </a:spcBef>
                <a:spcAft>
                  <a:spcPct val="0"/>
                </a:spcAft>
                <a:defRPr/>
              </a:pPr>
              <a:t>46</a:t>
            </a:fld>
            <a:endParaRPr lang="el-G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5769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3619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BBB4B1-7823-4FF7-BBB3-C51A72DC5EC3}" type="slidenum">
              <a:rPr lang="el-GR" smtClean="0"/>
              <a:pPr fontAlgn="base">
                <a:spcBef>
                  <a:spcPct val="0"/>
                </a:spcBef>
                <a:spcAft>
                  <a:spcPct val="0"/>
                </a:spcAft>
                <a:defRPr/>
              </a:pPr>
              <a:t>47</a:t>
            </a:fld>
            <a:endParaRPr lang="el-G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5872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3722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7D6B5F-5BF8-437C-9E28-0A377F019362}" type="slidenum">
              <a:rPr lang="el-GR" smtClean="0"/>
              <a:pPr fontAlgn="base">
                <a:spcBef>
                  <a:spcPct val="0"/>
                </a:spcBef>
                <a:spcAft>
                  <a:spcPct val="0"/>
                </a:spcAft>
                <a:defRPr/>
              </a:pPr>
              <a:t>48</a:t>
            </a:fld>
            <a:endParaRPr lang="el-G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5974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3824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D0E140-5812-4C84-BF5A-2C22D2E6A7D8}" type="slidenum">
              <a:rPr lang="el-GR" smtClean="0"/>
              <a:pPr fontAlgn="base">
                <a:spcBef>
                  <a:spcPct val="0"/>
                </a:spcBef>
                <a:spcAft>
                  <a:spcPct val="0"/>
                </a:spcAft>
                <a:defRPr/>
              </a:pPr>
              <a:t>49</a:t>
            </a:fld>
            <a:endParaRPr lang="el-G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6077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4131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416176-3200-4771-A446-6B8BAE46E70E}" type="slidenum">
              <a:rPr lang="el-GR" smtClean="0"/>
              <a:pPr fontAlgn="base">
                <a:spcBef>
                  <a:spcPct val="0"/>
                </a:spcBef>
                <a:spcAft>
                  <a:spcPct val="0"/>
                </a:spcAft>
                <a:defRPr/>
              </a:pPr>
              <a:t>50</a:t>
            </a:fld>
            <a:endParaRPr lang="el-G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6179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4234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D07E1E-C4A3-4FA8-AEFE-2C5A74BEADD2}" type="slidenum">
              <a:rPr lang="el-GR" smtClean="0"/>
              <a:pPr fontAlgn="base">
                <a:spcBef>
                  <a:spcPct val="0"/>
                </a:spcBef>
                <a:spcAft>
                  <a:spcPct val="0"/>
                </a:spcAft>
                <a:defRPr/>
              </a:pPr>
              <a:t>51</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1673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0854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7BA21D-BEEE-4901-8C47-F7F2CEB177EA}" type="slidenum">
              <a:rPr lang="el-GR" smtClean="0"/>
              <a:pPr fontAlgn="base">
                <a:spcBef>
                  <a:spcPct val="0"/>
                </a:spcBef>
                <a:spcAft>
                  <a:spcPct val="0"/>
                </a:spcAft>
                <a:defRPr/>
              </a:pPr>
              <a:t>6</a:t>
            </a:fld>
            <a:endParaRPr lang="el-G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6281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4336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8B3BD8-410D-4010-8239-23B1AD02E75A}" type="slidenum">
              <a:rPr lang="el-GR" smtClean="0"/>
              <a:pPr fontAlgn="base">
                <a:spcBef>
                  <a:spcPct val="0"/>
                </a:spcBef>
                <a:spcAft>
                  <a:spcPct val="0"/>
                </a:spcAft>
                <a:defRPr/>
              </a:pPr>
              <a:t>52</a:t>
            </a:fld>
            <a:endParaRPr lang="el-G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6384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4438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E11E3F-540C-46CB-A069-B4D0E54BA632}" type="slidenum">
              <a:rPr lang="el-GR" smtClean="0"/>
              <a:pPr fontAlgn="base">
                <a:spcBef>
                  <a:spcPct val="0"/>
                </a:spcBef>
                <a:spcAft>
                  <a:spcPct val="0"/>
                </a:spcAft>
                <a:defRPr/>
              </a:pPr>
              <a:t>53</a:t>
            </a:fld>
            <a:endParaRPr lang="el-G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6486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4541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AC4414-5E9E-4C04-ABD7-BAEA6911BA38}" type="slidenum">
              <a:rPr lang="el-GR" smtClean="0"/>
              <a:pPr fontAlgn="base">
                <a:spcBef>
                  <a:spcPct val="0"/>
                </a:spcBef>
                <a:spcAft>
                  <a:spcPct val="0"/>
                </a:spcAft>
                <a:defRPr/>
              </a:pPr>
              <a:t>54</a:t>
            </a:fld>
            <a:endParaRPr lang="el-G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6589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4643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EE4972-83BD-455E-8E33-260AB14E33C0}" type="slidenum">
              <a:rPr lang="el-GR" smtClean="0"/>
              <a:pPr fontAlgn="base">
                <a:spcBef>
                  <a:spcPct val="0"/>
                </a:spcBef>
                <a:spcAft>
                  <a:spcPct val="0"/>
                </a:spcAft>
                <a:defRPr/>
              </a:pPr>
              <a:t>55</a:t>
            </a:fld>
            <a:endParaRPr lang="el-G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6691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4848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0B4326-C7A6-45E0-BCB4-E76662BBFAC2}" type="slidenum">
              <a:rPr lang="el-GR" smtClean="0"/>
              <a:pPr fontAlgn="base">
                <a:spcBef>
                  <a:spcPct val="0"/>
                </a:spcBef>
                <a:spcAft>
                  <a:spcPct val="0"/>
                </a:spcAft>
                <a:defRPr/>
              </a:pPr>
              <a:t>56</a:t>
            </a:fld>
            <a:endParaRPr lang="el-G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6793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4950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434901-54DB-42C4-8FCA-7058A2762C54}" type="slidenum">
              <a:rPr lang="el-GR" smtClean="0"/>
              <a:pPr fontAlgn="base">
                <a:spcBef>
                  <a:spcPct val="0"/>
                </a:spcBef>
                <a:spcAft>
                  <a:spcPct val="0"/>
                </a:spcAft>
                <a:defRPr/>
              </a:pPr>
              <a:t>57</a:t>
            </a:fld>
            <a:endParaRPr lang="el-G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6896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5053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D541E4-9EF3-4B22-988B-04C9F5215B39}" type="slidenum">
              <a:rPr lang="el-GR" smtClean="0"/>
              <a:pPr fontAlgn="base">
                <a:spcBef>
                  <a:spcPct val="0"/>
                </a:spcBef>
                <a:spcAft>
                  <a:spcPct val="0"/>
                </a:spcAft>
                <a:defRPr/>
              </a:pPr>
              <a:t>58</a:t>
            </a:fld>
            <a:endParaRPr lang="el-G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6998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5155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1985B3-4F8A-4E17-A233-9C713354CE54}" type="slidenum">
              <a:rPr lang="el-GR" smtClean="0"/>
              <a:pPr fontAlgn="base">
                <a:spcBef>
                  <a:spcPct val="0"/>
                </a:spcBef>
                <a:spcAft>
                  <a:spcPct val="0"/>
                </a:spcAft>
                <a:defRPr/>
              </a:pPr>
              <a:t>59</a:t>
            </a:fld>
            <a:endParaRPr lang="el-G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7101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5258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44DC27-DE84-41E7-969D-4E03EBBF5BE0}" type="slidenum">
              <a:rPr lang="el-GR" smtClean="0"/>
              <a:pPr fontAlgn="base">
                <a:spcBef>
                  <a:spcPct val="0"/>
                </a:spcBef>
                <a:spcAft>
                  <a:spcPct val="0"/>
                </a:spcAft>
                <a:defRPr/>
              </a:pPr>
              <a:t>60</a:t>
            </a:fld>
            <a:endParaRPr lang="el-G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7203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5360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4F29A9-D338-4D35-9791-66FD132790C7}" type="slidenum">
              <a:rPr lang="el-GR" smtClean="0"/>
              <a:pPr fontAlgn="base">
                <a:spcBef>
                  <a:spcPct val="0"/>
                </a:spcBef>
                <a:spcAft>
                  <a:spcPct val="0"/>
                </a:spcAft>
                <a:defRPr/>
              </a:pPr>
              <a:t>61</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1776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0957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5B4231-2B8D-4C2E-BBB5-8BACAFC3E576}" type="slidenum">
              <a:rPr lang="el-GR" smtClean="0"/>
              <a:pPr fontAlgn="base">
                <a:spcBef>
                  <a:spcPct val="0"/>
                </a:spcBef>
                <a:spcAft>
                  <a:spcPct val="0"/>
                </a:spcAft>
                <a:defRPr/>
              </a:pPr>
              <a:t>7</a:t>
            </a:fld>
            <a:endParaRPr lang="el-G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7305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5565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861F79-3C86-47EC-B2F1-908C44C47B97}" type="slidenum">
              <a:rPr lang="el-GR" smtClean="0"/>
              <a:pPr fontAlgn="base">
                <a:spcBef>
                  <a:spcPct val="0"/>
                </a:spcBef>
                <a:spcAft>
                  <a:spcPct val="0"/>
                </a:spcAft>
                <a:defRPr/>
              </a:pPr>
              <a:t>62</a:t>
            </a:fld>
            <a:endParaRPr lang="el-G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7408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5667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AA2808-A0E4-4644-B552-7A02EF8C843D}" type="slidenum">
              <a:rPr lang="el-GR" smtClean="0"/>
              <a:pPr fontAlgn="base">
                <a:spcBef>
                  <a:spcPct val="0"/>
                </a:spcBef>
                <a:spcAft>
                  <a:spcPct val="0"/>
                </a:spcAft>
                <a:defRPr/>
              </a:pPr>
              <a:t>63</a:t>
            </a:fld>
            <a:endParaRPr lang="el-G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751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6077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94F776-6E03-4C17-A562-8CAADD4907CE}" type="slidenum">
              <a:rPr lang="el-GR" smtClean="0"/>
              <a:pPr fontAlgn="base">
                <a:spcBef>
                  <a:spcPct val="0"/>
                </a:spcBef>
                <a:spcAft>
                  <a:spcPct val="0"/>
                </a:spcAft>
                <a:defRPr/>
              </a:pPr>
              <a:t>64</a:t>
            </a:fld>
            <a:endParaRPr lang="el-G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7613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6179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C5228F-1070-4E90-B895-9B994C7A9B6C}" type="slidenum">
              <a:rPr lang="el-GR" smtClean="0"/>
              <a:pPr fontAlgn="base">
                <a:spcBef>
                  <a:spcPct val="0"/>
                </a:spcBef>
                <a:spcAft>
                  <a:spcPct val="0"/>
                </a:spcAft>
                <a:defRPr/>
              </a:pPr>
              <a:t>65</a:t>
            </a:fld>
            <a:endParaRPr lang="el-G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7715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6282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BC3873-55FC-4E05-B1EF-39E64CD58DBB}" type="slidenum">
              <a:rPr lang="el-GR" smtClean="0"/>
              <a:pPr fontAlgn="base">
                <a:spcBef>
                  <a:spcPct val="0"/>
                </a:spcBef>
                <a:spcAft>
                  <a:spcPct val="0"/>
                </a:spcAft>
                <a:defRPr/>
              </a:pPr>
              <a:t>66</a:t>
            </a:fld>
            <a:endParaRPr lang="el-G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7817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6384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FF237E-47D1-40EA-ABB6-A9BC0014806A}" type="slidenum">
              <a:rPr lang="el-GR" smtClean="0"/>
              <a:pPr fontAlgn="base">
                <a:spcBef>
                  <a:spcPct val="0"/>
                </a:spcBef>
                <a:spcAft>
                  <a:spcPct val="0"/>
                </a:spcAft>
                <a:defRPr/>
              </a:pPr>
              <a:t>67</a:t>
            </a:fld>
            <a:endParaRPr lang="el-GR"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7920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6486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4B791D-333B-4D03-9233-492B82C7005A}" type="slidenum">
              <a:rPr lang="el-GR" smtClean="0"/>
              <a:pPr fontAlgn="base">
                <a:spcBef>
                  <a:spcPct val="0"/>
                </a:spcBef>
                <a:spcAft>
                  <a:spcPct val="0"/>
                </a:spcAft>
                <a:defRPr/>
              </a:pPr>
              <a:t>68</a:t>
            </a:fld>
            <a:endParaRPr lang="el-GR"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8022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6589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BC5404-7F54-4E0F-9077-751F47B53661}" type="slidenum">
              <a:rPr lang="el-GR" smtClean="0"/>
              <a:pPr fontAlgn="base">
                <a:spcBef>
                  <a:spcPct val="0"/>
                </a:spcBef>
                <a:spcAft>
                  <a:spcPct val="0"/>
                </a:spcAft>
                <a:defRPr/>
              </a:pPr>
              <a:t>69</a:t>
            </a:fld>
            <a:endParaRPr lang="el-GR"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8125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6896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A83B6E-E0F0-42D1-B32D-50E4F356A31B}" type="slidenum">
              <a:rPr lang="el-GR" smtClean="0"/>
              <a:pPr fontAlgn="base">
                <a:spcBef>
                  <a:spcPct val="0"/>
                </a:spcBef>
                <a:spcAft>
                  <a:spcPct val="0"/>
                </a:spcAft>
                <a:defRPr/>
              </a:pPr>
              <a:t>70</a:t>
            </a:fld>
            <a:endParaRPr lang="el-GR"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8227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6998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229749-4752-4E74-91F3-958CD969DC8B}" type="slidenum">
              <a:rPr lang="el-GR" smtClean="0"/>
              <a:pPr fontAlgn="base">
                <a:spcBef>
                  <a:spcPct val="0"/>
                </a:spcBef>
                <a:spcAft>
                  <a:spcPct val="0"/>
                </a:spcAft>
                <a:defRPr/>
              </a:pPr>
              <a:t>71</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1878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t>
            </a:r>
            <a:r>
              <a:rPr lang="en-US" b="1" smtClean="0"/>
              <a:t>Upper Paleolithic</a:t>
            </a:r>
            <a:r>
              <a:rPr lang="en-US" smtClean="0"/>
              <a:t> (or </a:t>
            </a:r>
            <a:r>
              <a:rPr lang="en-US" b="1" smtClean="0"/>
              <a:t>Upper Palaeolithic</a:t>
            </a:r>
            <a:r>
              <a:rPr lang="en-US" smtClean="0"/>
              <a:t>, and also in some contexts </a:t>
            </a:r>
            <a:r>
              <a:rPr lang="en-US" b="1" i="1" smtClean="0"/>
              <a:t>Late Stone Age</a:t>
            </a:r>
            <a:r>
              <a:rPr lang="en-US" smtClean="0"/>
              <a:t>) is the third and last subdivision of the </a:t>
            </a:r>
            <a:r>
              <a:rPr lang="en-US" smtClean="0">
                <a:hlinkClick r:id="rId3" tooltip="Paleolithic"/>
              </a:rPr>
              <a:t>Paleolithic</a:t>
            </a:r>
            <a:r>
              <a:rPr lang="en-US" smtClean="0"/>
              <a:t> or Old </a:t>
            </a:r>
            <a:r>
              <a:rPr lang="en-US" smtClean="0">
                <a:hlinkClick r:id="rId4" tooltip="Stone Age"/>
              </a:rPr>
              <a:t>Stone Age</a:t>
            </a:r>
            <a:r>
              <a:rPr lang="en-US" smtClean="0"/>
              <a:t> as it is understood in </a:t>
            </a:r>
            <a:r>
              <a:rPr lang="en-US" smtClean="0">
                <a:hlinkClick r:id="rId5" tooltip="Europe"/>
              </a:rPr>
              <a:t>Europe</a:t>
            </a:r>
            <a:r>
              <a:rPr lang="en-US" smtClean="0"/>
              <a:t>, </a:t>
            </a:r>
            <a:r>
              <a:rPr lang="en-US" smtClean="0">
                <a:hlinkClick r:id="rId6" tooltip="Africa"/>
              </a:rPr>
              <a:t>Africa</a:t>
            </a:r>
            <a:r>
              <a:rPr lang="en-US" smtClean="0"/>
              <a:t> and </a:t>
            </a:r>
            <a:r>
              <a:rPr lang="en-US" smtClean="0">
                <a:hlinkClick r:id="rId7" tooltip="Asia"/>
              </a:rPr>
              <a:t>Asia</a:t>
            </a:r>
            <a:r>
              <a:rPr lang="en-US" smtClean="0"/>
              <a:t>. Very broadly it dates to between 40,000 and </a:t>
            </a:r>
            <a:r>
              <a:rPr lang="en-US" smtClean="0">
                <a:hlinkClick r:id="rId8" tooltip="9th millennium BC"/>
              </a:rPr>
              <a:t>10,000</a:t>
            </a:r>
            <a:r>
              <a:rPr lang="en-US" smtClean="0"/>
              <a:t> years ago, roughly coinciding with the appearance of </a:t>
            </a:r>
            <a:r>
              <a:rPr lang="en-US" smtClean="0">
                <a:hlinkClick r:id="rId9" tooltip="Behavioral modernity"/>
              </a:rPr>
              <a:t>behavioral modernity</a:t>
            </a:r>
            <a:r>
              <a:rPr lang="en-US" smtClean="0"/>
              <a:t> and before the advent of </a:t>
            </a:r>
            <a:r>
              <a:rPr lang="en-US" smtClean="0">
                <a:hlinkClick r:id="rId10" tooltip="Agriculture"/>
              </a:rPr>
              <a:t>agriculture</a:t>
            </a:r>
            <a:r>
              <a:rPr lang="en-US" smtClean="0"/>
              <a:t>. The terms "</a:t>
            </a:r>
            <a:r>
              <a:rPr lang="en-US" smtClean="0">
                <a:hlinkClick r:id="rId11" tooltip="Late Stone Age"/>
              </a:rPr>
              <a:t>Late Stone Age</a:t>
            </a:r>
            <a:r>
              <a:rPr lang="en-US" smtClean="0"/>
              <a:t>" and "Upper Paleolithic" refer to the same periods. For historical reasons, "Stone Age" usually refers to the period in Africa, whereas "Upper Paleolithic" is generally used when referring to the period in Europe.</a:t>
            </a:r>
            <a:endParaRPr lang="el-GR" smtClean="0"/>
          </a:p>
        </p:txBody>
      </p:sp>
      <p:sp>
        <p:nvSpPr>
          <p:cNvPr id="11059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76B695-9324-4356-AE95-6992101BB43C}" type="slidenum">
              <a:rPr lang="el-GR" smtClean="0"/>
              <a:pPr fontAlgn="base">
                <a:spcBef>
                  <a:spcPct val="0"/>
                </a:spcBef>
                <a:spcAft>
                  <a:spcPct val="0"/>
                </a:spcAft>
                <a:defRPr/>
              </a:pPr>
              <a:t>8</a:t>
            </a:fld>
            <a:endParaRPr lang="el-G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8329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7101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6E3E50-598B-4DD3-B82F-0B4419B95BE8}" type="slidenum">
              <a:rPr lang="el-GR" smtClean="0"/>
              <a:pPr fontAlgn="base">
                <a:spcBef>
                  <a:spcPct val="0"/>
                </a:spcBef>
                <a:spcAft>
                  <a:spcPct val="0"/>
                </a:spcAft>
                <a:defRPr/>
              </a:pPr>
              <a:t>72</a:t>
            </a:fld>
            <a:endParaRPr lang="el-GR"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8432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7203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52BAB7-2ED6-4DA4-99CC-D1889AD5C44E}" type="slidenum">
              <a:rPr lang="el-GR" smtClean="0"/>
              <a:pPr fontAlgn="base">
                <a:spcBef>
                  <a:spcPct val="0"/>
                </a:spcBef>
                <a:spcAft>
                  <a:spcPct val="0"/>
                </a:spcAft>
                <a:defRPr/>
              </a:pPr>
              <a:t>73</a:t>
            </a:fld>
            <a:endParaRPr lang="el-GR"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8534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7306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4D730B-E6BE-4CB5-B4C4-EE98AB4EB1AB}" type="slidenum">
              <a:rPr lang="el-GR" smtClean="0"/>
              <a:pPr fontAlgn="base">
                <a:spcBef>
                  <a:spcPct val="0"/>
                </a:spcBef>
                <a:spcAft>
                  <a:spcPct val="0"/>
                </a:spcAft>
                <a:defRPr/>
              </a:pPr>
              <a:t>74</a:t>
            </a:fld>
            <a:endParaRPr lang="el-GR"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8637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7613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2C4C34-D9DF-4A60-B7E6-3EC56818AEC8}" type="slidenum">
              <a:rPr lang="el-GR" smtClean="0"/>
              <a:pPr fontAlgn="base">
                <a:spcBef>
                  <a:spcPct val="0"/>
                </a:spcBef>
                <a:spcAft>
                  <a:spcPct val="0"/>
                </a:spcAft>
                <a:defRPr/>
              </a:pPr>
              <a:t>75</a:t>
            </a:fld>
            <a:endParaRPr lang="el-GR"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8739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7715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7A0DCF-A78F-41C1-832A-BEBD3259C15C}" type="slidenum">
              <a:rPr lang="el-GR" smtClean="0"/>
              <a:pPr fontAlgn="base">
                <a:spcBef>
                  <a:spcPct val="0"/>
                </a:spcBef>
                <a:spcAft>
                  <a:spcPct val="0"/>
                </a:spcAft>
                <a:defRPr/>
              </a:pPr>
              <a:t>76</a:t>
            </a:fld>
            <a:endParaRPr lang="el-GR"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8841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7818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D1E9B4-3145-4AA8-9DDF-2EDCC4402C91}" type="slidenum">
              <a:rPr lang="el-GR" smtClean="0"/>
              <a:pPr fontAlgn="base">
                <a:spcBef>
                  <a:spcPct val="0"/>
                </a:spcBef>
                <a:spcAft>
                  <a:spcPct val="0"/>
                </a:spcAft>
                <a:defRPr/>
              </a:pPr>
              <a:t>77</a:t>
            </a:fld>
            <a:endParaRPr lang="el-GR"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8944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7920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B0A2B3-F5D0-4161-844B-152816D1AB1B}" type="slidenum">
              <a:rPr lang="el-GR" smtClean="0"/>
              <a:pPr fontAlgn="base">
                <a:spcBef>
                  <a:spcPct val="0"/>
                </a:spcBef>
                <a:spcAft>
                  <a:spcPct val="0"/>
                </a:spcAft>
                <a:defRPr/>
              </a:pPr>
              <a:t>78</a:t>
            </a:fld>
            <a:endParaRPr lang="el-GR"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9046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8022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598EAC-5029-4382-BCBE-76CA78764849}" type="slidenum">
              <a:rPr lang="el-GR" smtClean="0"/>
              <a:pPr fontAlgn="base">
                <a:spcBef>
                  <a:spcPct val="0"/>
                </a:spcBef>
                <a:spcAft>
                  <a:spcPct val="0"/>
                </a:spcAft>
                <a:defRPr/>
              </a:pPr>
              <a:t>79</a:t>
            </a:fld>
            <a:endParaRPr lang="el-GR"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9149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8125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D460FB-5AF1-4FAB-BB14-929A825C11F8}" type="slidenum">
              <a:rPr lang="el-GR" smtClean="0"/>
              <a:pPr fontAlgn="base">
                <a:spcBef>
                  <a:spcPct val="0"/>
                </a:spcBef>
                <a:spcAft>
                  <a:spcPct val="0"/>
                </a:spcAft>
                <a:defRPr/>
              </a:pPr>
              <a:t>80</a:t>
            </a:fld>
            <a:endParaRPr lang="el-GR"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9251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8432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370058-E2FE-4C5E-A01C-E7C993795E02}" type="slidenum">
              <a:rPr lang="el-GR" smtClean="0"/>
              <a:pPr fontAlgn="base">
                <a:spcBef>
                  <a:spcPct val="0"/>
                </a:spcBef>
                <a:spcAft>
                  <a:spcPct val="0"/>
                </a:spcAft>
                <a:defRPr/>
              </a:pPr>
              <a:t>81</a:t>
            </a:fld>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1981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1162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8567E1-70FD-4BFC-83BB-E2208260E074}" type="slidenum">
              <a:rPr lang="el-GR" smtClean="0"/>
              <a:pPr fontAlgn="base">
                <a:spcBef>
                  <a:spcPct val="0"/>
                </a:spcBef>
                <a:spcAft>
                  <a:spcPct val="0"/>
                </a:spcAft>
                <a:defRPr/>
              </a:pPr>
              <a:t>9</a:t>
            </a:fld>
            <a:endParaRPr lang="el-GR"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9353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8534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84EEA8-6BBD-45F0-BA17-CF54676C3F60}" type="slidenum">
              <a:rPr lang="el-GR" smtClean="0"/>
              <a:pPr fontAlgn="base">
                <a:spcBef>
                  <a:spcPct val="0"/>
                </a:spcBef>
                <a:spcAft>
                  <a:spcPct val="0"/>
                </a:spcAft>
                <a:defRPr/>
              </a:pPr>
              <a:t>82</a:t>
            </a:fld>
            <a:endParaRPr lang="el-GR"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9456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8637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58EC37-7998-4F93-AD9D-1E838B68F06A}" type="slidenum">
              <a:rPr lang="el-GR" smtClean="0"/>
              <a:pPr fontAlgn="base">
                <a:spcBef>
                  <a:spcPct val="0"/>
                </a:spcBef>
                <a:spcAft>
                  <a:spcPct val="0"/>
                </a:spcAft>
                <a:defRPr/>
              </a:pPr>
              <a:t>83</a:t>
            </a:fld>
            <a:endParaRPr lang="el-GR"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9558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8739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3B4351-DD0B-49A6-8258-3D66727BF6BA}" type="slidenum">
              <a:rPr lang="el-GR" smtClean="0"/>
              <a:pPr fontAlgn="base">
                <a:spcBef>
                  <a:spcPct val="0"/>
                </a:spcBef>
                <a:spcAft>
                  <a:spcPct val="0"/>
                </a:spcAft>
                <a:defRPr/>
              </a:pPr>
              <a:t>84</a:t>
            </a:fld>
            <a:endParaRPr lang="el-GR"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9661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8842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DABAFB-6B8A-4A51-ADC9-C2930BFB4360}" type="slidenum">
              <a:rPr lang="el-GR" smtClean="0"/>
              <a:pPr fontAlgn="base">
                <a:spcBef>
                  <a:spcPct val="0"/>
                </a:spcBef>
                <a:spcAft>
                  <a:spcPct val="0"/>
                </a:spcAft>
                <a:defRPr/>
              </a:pPr>
              <a:t>85</a:t>
            </a:fld>
            <a:endParaRPr lang="el-GR"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9763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9149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DF0209-1BC2-4379-8229-704E7ABF00C7}" type="slidenum">
              <a:rPr lang="el-GR" smtClean="0"/>
              <a:pPr fontAlgn="base">
                <a:spcBef>
                  <a:spcPct val="0"/>
                </a:spcBef>
                <a:spcAft>
                  <a:spcPct val="0"/>
                </a:spcAft>
                <a:defRPr/>
              </a:pPr>
              <a:t>86</a:t>
            </a:fld>
            <a:endParaRPr lang="el-GR"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9865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9251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06B9B5-7F1A-4F38-B369-CFE7F191B2BD}" type="slidenum">
              <a:rPr lang="el-GR" smtClean="0"/>
              <a:pPr fontAlgn="base">
                <a:spcBef>
                  <a:spcPct val="0"/>
                </a:spcBef>
                <a:spcAft>
                  <a:spcPct val="0"/>
                </a:spcAft>
                <a:defRPr/>
              </a:pPr>
              <a:t>87</a:t>
            </a:fld>
            <a:endParaRPr lang="el-GR"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9968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9354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CADD2B-5D5A-4967-B78F-86ACD5AD82BB}" type="slidenum">
              <a:rPr lang="el-GR" smtClean="0"/>
              <a:pPr fontAlgn="base">
                <a:spcBef>
                  <a:spcPct val="0"/>
                </a:spcBef>
                <a:spcAft>
                  <a:spcPct val="0"/>
                </a:spcAft>
                <a:defRPr/>
              </a:pPr>
              <a:t>88</a:t>
            </a:fld>
            <a:endParaRPr lang="el-GR"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007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9456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DD5DE7-E78F-46C3-AAC0-5A99E1E20D6C}" type="slidenum">
              <a:rPr lang="el-GR" smtClean="0"/>
              <a:pPr fontAlgn="base">
                <a:spcBef>
                  <a:spcPct val="0"/>
                </a:spcBef>
                <a:spcAft>
                  <a:spcPct val="0"/>
                </a:spcAft>
                <a:defRPr/>
              </a:pPr>
              <a:t>89</a:t>
            </a:fld>
            <a:endParaRPr lang="el-GR"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0173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9558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692489-DCB9-476D-B456-74888D2D3C22}" type="slidenum">
              <a:rPr lang="el-GR" smtClean="0"/>
              <a:pPr fontAlgn="base">
                <a:spcBef>
                  <a:spcPct val="0"/>
                </a:spcBef>
                <a:spcAft>
                  <a:spcPct val="0"/>
                </a:spcAft>
                <a:defRPr/>
              </a:pPr>
              <a:t>90</a:t>
            </a:fld>
            <a:endParaRPr lang="el-GR"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0275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9661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865A74-3C85-4C96-B36E-2A25A3977FC1}" type="slidenum">
              <a:rPr lang="el-GR" smtClean="0"/>
              <a:pPr fontAlgn="base">
                <a:spcBef>
                  <a:spcPct val="0"/>
                </a:spcBef>
                <a:spcAft>
                  <a:spcPct val="0"/>
                </a:spcAft>
                <a:defRPr/>
              </a:pPr>
              <a:t>91</a:t>
            </a:fld>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2083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1264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A57207-AF52-4FD7-925B-4715F868B2E5}" type="slidenum">
              <a:rPr lang="el-GR" smtClean="0"/>
              <a:pPr fontAlgn="base">
                <a:spcBef>
                  <a:spcPct val="0"/>
                </a:spcBef>
                <a:spcAft>
                  <a:spcPct val="0"/>
                </a:spcAft>
                <a:defRPr/>
              </a:pPr>
              <a:t>10</a:t>
            </a:fld>
            <a:endParaRPr lang="el-GR"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0377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13A15299-382A-494F-8C44-624DB42D29EB}" type="slidenum">
              <a:rPr lang="el-GR" smtClean="0"/>
              <a:pPr>
                <a:defRPr/>
              </a:pPr>
              <a:t>92</a:t>
            </a:fld>
            <a:endParaRPr lang="el-G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0480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6691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CEFD9C-0A2E-4861-B2CC-B01D88D120ED}" type="slidenum">
              <a:rPr lang="el-GR" smtClean="0"/>
              <a:pPr fontAlgn="base">
                <a:spcBef>
                  <a:spcPct val="0"/>
                </a:spcBef>
                <a:spcAft>
                  <a:spcPct val="0"/>
                </a:spcAft>
                <a:defRPr/>
              </a:pPr>
              <a:t>93</a:t>
            </a:fld>
            <a:endParaRPr lang="el-GR"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0582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7408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DB55DB-4755-42D2-B5F1-92A5E6EF437C}" type="slidenum">
              <a:rPr lang="el-GR" smtClean="0"/>
              <a:pPr fontAlgn="base">
                <a:spcBef>
                  <a:spcPct val="0"/>
                </a:spcBef>
                <a:spcAft>
                  <a:spcPct val="0"/>
                </a:spcAft>
                <a:defRPr/>
              </a:pPr>
              <a:t>94</a:t>
            </a:fld>
            <a:endParaRPr lang="el-GR"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0685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8227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9C5AA8-54E9-40AE-BC66-FF5D64EA26DB}" type="slidenum">
              <a:rPr lang="el-GR" smtClean="0"/>
              <a:pPr fontAlgn="base">
                <a:spcBef>
                  <a:spcPct val="0"/>
                </a:spcBef>
                <a:spcAft>
                  <a:spcPct val="0"/>
                </a:spcAft>
                <a:defRPr/>
              </a:pPr>
              <a:t>95</a:t>
            </a:fld>
            <a:endParaRPr lang="el-GR"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0787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8944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3B0038-4697-4A3F-9980-037EA713E826}" type="slidenum">
              <a:rPr lang="el-GR" smtClean="0"/>
              <a:pPr fontAlgn="base">
                <a:spcBef>
                  <a:spcPct val="0"/>
                </a:spcBef>
                <a:spcAft>
                  <a:spcPct val="0"/>
                </a:spcAft>
                <a:defRPr/>
              </a:pPr>
              <a:t>96</a:t>
            </a:fld>
            <a:endParaRPr lang="el-GR"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0889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9763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DC1C83-40F6-4B26-92F8-7A787CE49F75}" type="slidenum">
              <a:rPr lang="el-GR" smtClean="0"/>
              <a:pPr fontAlgn="base">
                <a:spcBef>
                  <a:spcPct val="0"/>
                </a:spcBef>
                <a:spcAft>
                  <a:spcPct val="0"/>
                </a:spcAft>
                <a:defRPr/>
              </a:pPr>
              <a:t>97</a:t>
            </a:fld>
            <a:endParaRPr lang="el-GR"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09923"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4C554291-EF76-4A7B-B0B8-CBE16C908802}" type="slidenum">
              <a:rPr lang="el-GR" smtClean="0"/>
              <a:pPr>
                <a:defRPr/>
              </a:pPr>
              <a:t>98</a:t>
            </a:fld>
            <a:endParaRPr lang="el-G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1094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5872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3AE493-1018-4D21-8E88-29F936A6C478}" type="slidenum">
              <a:rPr lang="el-GR" smtClean="0"/>
              <a:pPr fontAlgn="base">
                <a:spcBef>
                  <a:spcPct val="0"/>
                </a:spcBef>
                <a:spcAft>
                  <a:spcPct val="0"/>
                </a:spcAft>
                <a:defRPr/>
              </a:pPr>
              <a:t>99</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4.wav"/><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12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28 - Τίτλος"/>
          <p:cNvSpPr>
            <a:spLocks noGrp="1"/>
          </p:cNvSpPr>
          <p:nvPr>
            <p:ph type="ctrTitle"/>
          </p:nvPr>
        </p:nvSpPr>
        <p:spPr>
          <a:xfrm>
            <a:off x="381000" y="4853411"/>
            <a:ext cx="8458200" cy="1222375"/>
          </a:xfrm>
        </p:spPr>
        <p:txBody>
          <a:bodyPr anchor="t"/>
          <a:lstStyle/>
          <a:p>
            <a:r>
              <a:rPr lang="el-GR" smtClean="0"/>
              <a:t>Kλικ για επεξεργασία του τίτλου</a:t>
            </a:r>
            <a:endParaRPr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5" name="15 - Θέση ημερομηνίας"/>
          <p:cNvSpPr>
            <a:spLocks noGrp="1"/>
          </p:cNvSpPr>
          <p:nvPr>
            <p:ph type="dt" sz="half" idx="10"/>
          </p:nvPr>
        </p:nvSpPr>
        <p:spPr/>
        <p:txBody>
          <a:bodyPr/>
          <a:lstStyle>
            <a:lvl1pPr>
              <a:defRPr/>
            </a:lvl1pPr>
          </a:lstStyle>
          <a:p>
            <a:pPr>
              <a:defRPr/>
            </a:pPr>
            <a:fld id="{EAA49954-0ACF-4905-B3C7-A4496E4F2479}" type="datetimeFigureOut">
              <a:rPr lang="en-US"/>
              <a:pPr>
                <a:defRPr/>
              </a:pPr>
              <a:t>10/30/2010</a:t>
            </a:fld>
            <a:endParaRPr lang="en-US"/>
          </a:p>
        </p:txBody>
      </p:sp>
      <p:sp>
        <p:nvSpPr>
          <p:cNvPr id="6" name="1 - Θέση υποσέλιδου"/>
          <p:cNvSpPr>
            <a:spLocks noGrp="1"/>
          </p:cNvSpPr>
          <p:nvPr>
            <p:ph type="ftr" sz="quarter" idx="11"/>
          </p:nvPr>
        </p:nvSpPr>
        <p:spPr/>
        <p:txBody>
          <a:bodyPr/>
          <a:lstStyle>
            <a:lvl1pPr>
              <a:defRPr/>
            </a:lvl1pPr>
          </a:lstStyle>
          <a:p>
            <a:pPr>
              <a:defRPr/>
            </a:pPr>
            <a:endParaRPr lang="en-US"/>
          </a:p>
        </p:txBody>
      </p:sp>
      <p:sp>
        <p:nvSpPr>
          <p:cNvPr id="7" name="14 - Θέση αριθμού διαφάνειας"/>
          <p:cNvSpPr>
            <a:spLocks noGrp="1"/>
          </p:cNvSpPr>
          <p:nvPr>
            <p:ph type="sldNum" sz="quarter" idx="12"/>
          </p:nvPr>
        </p:nvSpPr>
        <p:spPr>
          <a:xfrm>
            <a:off x="8229600" y="6473825"/>
            <a:ext cx="758825" cy="247650"/>
          </a:xfrm>
        </p:spPr>
        <p:txBody>
          <a:bodyPr/>
          <a:lstStyle>
            <a:lvl1pPr>
              <a:defRPr/>
            </a:lvl1pPr>
          </a:lstStyle>
          <a:p>
            <a:pPr>
              <a:defRPr/>
            </a:pPr>
            <a:fld id="{C8682E9C-91A8-4AA4-A7A0-981DFA00D6A9}" type="slidenum">
              <a:rPr lang="en-US"/>
              <a:pPr>
                <a:defRPr/>
              </a:pPr>
              <a:t>‹Nr.›</a:t>
            </a:fld>
            <a:endParaRPr lang="en-US"/>
          </a:p>
        </p:txBody>
      </p:sp>
    </p:spTree>
  </p:cSld>
  <p:clrMapOvr>
    <a:masterClrMapping/>
  </p:clrMapOvr>
  <p:transition>
    <p:randomBar/>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0 - Θέση ημερομηνίας"/>
          <p:cNvSpPr>
            <a:spLocks noGrp="1"/>
          </p:cNvSpPr>
          <p:nvPr>
            <p:ph type="dt" sz="half" idx="10"/>
          </p:nvPr>
        </p:nvSpPr>
        <p:spPr/>
        <p:txBody>
          <a:bodyPr/>
          <a:lstStyle>
            <a:lvl1pPr>
              <a:defRPr/>
            </a:lvl1pPr>
          </a:lstStyle>
          <a:p>
            <a:pPr>
              <a:defRPr/>
            </a:pPr>
            <a:fld id="{85BC71FE-36F1-4E16-B34D-23C245B3C78D}" type="datetimeFigureOut">
              <a:rPr lang="en-US"/>
              <a:pPr>
                <a:defRPr/>
              </a:pPr>
              <a:t>10/30/2010</a:t>
            </a:fld>
            <a:endParaRPr lang="en-US"/>
          </a:p>
        </p:txBody>
      </p:sp>
      <p:sp>
        <p:nvSpPr>
          <p:cNvPr id="5" name="27 - Θέση υποσέλιδου"/>
          <p:cNvSpPr>
            <a:spLocks noGrp="1"/>
          </p:cNvSpPr>
          <p:nvPr>
            <p:ph type="ftr" sz="quarter" idx="11"/>
          </p:nvPr>
        </p:nvSpPr>
        <p:spPr/>
        <p:txBody>
          <a:bodyPr/>
          <a:lstStyle>
            <a:lvl1pPr>
              <a:defRPr/>
            </a:lvl1pPr>
          </a:lstStyle>
          <a:p>
            <a:pPr>
              <a:defRPr/>
            </a:pPr>
            <a:endParaRPr lang="en-US"/>
          </a:p>
        </p:txBody>
      </p:sp>
      <p:sp>
        <p:nvSpPr>
          <p:cNvPr id="6" name="4 - Θέση αριθμού διαφάνειας"/>
          <p:cNvSpPr>
            <a:spLocks noGrp="1"/>
          </p:cNvSpPr>
          <p:nvPr>
            <p:ph type="sldNum" sz="quarter" idx="12"/>
          </p:nvPr>
        </p:nvSpPr>
        <p:spPr/>
        <p:txBody>
          <a:bodyPr/>
          <a:lstStyle>
            <a:lvl1pPr>
              <a:defRPr/>
            </a:lvl1pPr>
          </a:lstStyle>
          <a:p>
            <a:pPr>
              <a:defRPr/>
            </a:pPr>
            <a:fld id="{E1D76F11-93A7-4082-88D2-4F4BE39518E3}" type="slidenum">
              <a:rPr lang="en-US"/>
              <a:pPr>
                <a:defRPr/>
              </a:pPr>
              <a:t>‹Nr.›</a:t>
            </a:fld>
            <a:endParaRPr lang="en-US"/>
          </a:p>
        </p:txBody>
      </p:sp>
    </p:spTree>
  </p:cSld>
  <p:clrMapOvr>
    <a:masterClrMapping/>
  </p:clrMapOvr>
  <p:transition>
    <p:randomBar/>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lvl1pPr>
              <a:defRPr/>
            </a:lvl1pPr>
          </a:lstStyle>
          <a:p>
            <a:pPr>
              <a:defRPr/>
            </a:pPr>
            <a:fld id="{84C8A2B9-3832-48B8-8B3E-2DF5ACFF1481}" type="datetimeFigureOut">
              <a:rPr lang="en-US"/>
              <a:pPr>
                <a:defRPr/>
              </a:pPr>
              <a:t>10/30/2010</a:t>
            </a:fld>
            <a:endParaRPr lang="en-US"/>
          </a:p>
        </p:txBody>
      </p:sp>
      <p:sp>
        <p:nvSpPr>
          <p:cNvPr id="5" name="4 - Θέση υποσέλιδου"/>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p:cNvSpPr>
            <a:spLocks noGrp="1"/>
          </p:cNvSpPr>
          <p:nvPr>
            <p:ph type="sldNum" sz="quarter" idx="12"/>
          </p:nvPr>
        </p:nvSpPr>
        <p:spPr/>
        <p:txBody>
          <a:bodyPr/>
          <a:lstStyle>
            <a:lvl1pPr>
              <a:defRPr/>
            </a:lvl1pPr>
          </a:lstStyle>
          <a:p>
            <a:pPr>
              <a:defRPr/>
            </a:pPr>
            <a:fld id="{B3D25A47-98FC-480D-B1B4-A56863437133}" type="slidenum">
              <a:rPr lang="en-US"/>
              <a:pPr>
                <a:defRPr/>
              </a:pPr>
              <a:t>‹Nr.›</a:t>
            </a:fld>
            <a:endParaRPr lang="en-US"/>
          </a:p>
        </p:txBody>
      </p:sp>
    </p:spTree>
  </p:cSld>
  <p:clrMapOvr>
    <a:masterClrMapping/>
  </p:clrMapOvr>
  <p:transition>
    <p:randomBar/>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lang="el-GR" smtClean="0"/>
              <a:t>Kλικ για επεξεργασία του τίτλου</a:t>
            </a:r>
            <a:endParaRPr lang="en-US"/>
          </a:p>
        </p:txBody>
      </p:sp>
      <p:sp>
        <p:nvSpPr>
          <p:cNvPr id="27" name="26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4 - Θέση ημερομηνίας"/>
          <p:cNvSpPr>
            <a:spLocks noGrp="1"/>
          </p:cNvSpPr>
          <p:nvPr>
            <p:ph type="dt" sz="half" idx="10"/>
          </p:nvPr>
        </p:nvSpPr>
        <p:spPr/>
        <p:txBody>
          <a:bodyPr/>
          <a:lstStyle>
            <a:lvl1pPr>
              <a:defRPr/>
            </a:lvl1pPr>
          </a:lstStyle>
          <a:p>
            <a:pPr>
              <a:defRPr/>
            </a:pPr>
            <a:fld id="{99C0B1E9-98EA-4B89-B77F-FDF028BAA1F8}" type="datetimeFigureOut">
              <a:rPr lang="en-US"/>
              <a:pPr>
                <a:defRPr/>
              </a:pPr>
              <a:t>10/30/2010</a:t>
            </a:fld>
            <a:endParaRPr lang="en-US"/>
          </a:p>
        </p:txBody>
      </p:sp>
      <p:sp>
        <p:nvSpPr>
          <p:cNvPr id="5" name="18 - Θέση υποσέλιδου"/>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15 - Θέση αριθμού διαφάνειας"/>
          <p:cNvSpPr>
            <a:spLocks noGrp="1"/>
          </p:cNvSpPr>
          <p:nvPr>
            <p:ph type="sldNum" sz="quarter" idx="12"/>
          </p:nvPr>
        </p:nvSpPr>
        <p:spPr>
          <a:xfrm>
            <a:off x="8229600" y="6473825"/>
            <a:ext cx="758825" cy="247650"/>
          </a:xfrm>
        </p:spPr>
        <p:txBody>
          <a:bodyPr/>
          <a:lstStyle>
            <a:lvl1pPr>
              <a:defRPr/>
            </a:lvl1pPr>
          </a:lstStyle>
          <a:p>
            <a:pPr>
              <a:defRPr/>
            </a:pPr>
            <a:fld id="{CD9FB760-85F8-42B1-B38A-F4A1D7434800}" type="slidenum">
              <a:rPr lang="en-US"/>
              <a:pPr>
                <a:defRPr/>
              </a:pPr>
              <a:t>‹Nr.›</a:t>
            </a:fld>
            <a:endParaRPr lang="en-US"/>
          </a:p>
        </p:txBody>
      </p:sp>
    </p:spTree>
  </p:cSld>
  <p:clrMapOvr>
    <a:masterClrMapping/>
  </p:clrMapOvr>
  <p:transition>
    <p:randomBar/>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12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lang="el-GR" smtClean="0"/>
              <a:t>Kλικ για επεξεργασία του τίτλου</a:t>
            </a:r>
            <a:endParaRPr lang="en-US"/>
          </a:p>
        </p:txBody>
      </p:sp>
      <p:sp>
        <p:nvSpPr>
          <p:cNvPr id="5" name="18 - Θέση ημερομηνίας"/>
          <p:cNvSpPr>
            <a:spLocks noGrp="1"/>
          </p:cNvSpPr>
          <p:nvPr>
            <p:ph type="dt" sz="half" idx="10"/>
          </p:nvPr>
        </p:nvSpPr>
        <p:spPr/>
        <p:txBody>
          <a:bodyPr/>
          <a:lstStyle>
            <a:lvl1pPr>
              <a:defRPr/>
            </a:lvl1pPr>
          </a:lstStyle>
          <a:p>
            <a:pPr>
              <a:defRPr/>
            </a:pPr>
            <a:fld id="{CA6CCBC2-087E-4150-A3CA-B66851B08D52}" type="datetimeFigureOut">
              <a:rPr lang="en-US"/>
              <a:pPr>
                <a:defRPr/>
              </a:pPr>
              <a:t>10/30/2010</a:t>
            </a:fld>
            <a:endParaRPr lang="en-US"/>
          </a:p>
        </p:txBody>
      </p:sp>
      <p:sp>
        <p:nvSpPr>
          <p:cNvPr id="7" name="10 - Θέση υποσέλιδου"/>
          <p:cNvSpPr>
            <a:spLocks noGrp="1"/>
          </p:cNvSpPr>
          <p:nvPr>
            <p:ph type="ftr" sz="quarter" idx="11"/>
          </p:nvPr>
        </p:nvSpPr>
        <p:spPr/>
        <p:txBody>
          <a:bodyPr/>
          <a:lstStyle>
            <a:lvl1pPr>
              <a:defRPr/>
            </a:lvl1pPr>
          </a:lstStyle>
          <a:p>
            <a:pPr>
              <a:defRPr/>
            </a:pPr>
            <a:endParaRPr lang="en-US"/>
          </a:p>
        </p:txBody>
      </p:sp>
      <p:sp>
        <p:nvSpPr>
          <p:cNvPr id="9" name="15 - Θέση αριθμού διαφάνειας"/>
          <p:cNvSpPr>
            <a:spLocks noGrp="1"/>
          </p:cNvSpPr>
          <p:nvPr>
            <p:ph type="sldNum" sz="quarter" idx="12"/>
          </p:nvPr>
        </p:nvSpPr>
        <p:spPr/>
        <p:txBody>
          <a:bodyPr/>
          <a:lstStyle>
            <a:lvl1pPr>
              <a:defRPr/>
            </a:lvl1pPr>
          </a:lstStyle>
          <a:p>
            <a:pPr>
              <a:defRPr/>
            </a:pPr>
            <a:fld id="{504CF087-C186-41CC-B615-239D6CA276DC}" type="slidenum">
              <a:rPr lang="en-US"/>
              <a:pPr>
                <a:defRPr/>
              </a:pPr>
              <a:t>‹Nr.›</a:t>
            </a:fld>
            <a:endParaRPr lang="en-US"/>
          </a:p>
        </p:txBody>
      </p:sp>
    </p:spTree>
  </p:cSld>
  <p:clrMapOvr>
    <a:overrideClrMapping bg1="dk1" tx1="lt1" bg2="dk2" tx2="lt2" accent1="accent1" accent2="accent2" accent3="accent3" accent4="accent4" accent5="accent5" accent6="accent6" hlink="hlink" folHlink="folHlink"/>
  </p:clrMapOvr>
  <p:transition>
    <p:randomBar/>
    <p:sndAc>
      <p:stSnd>
        <p:snd r:embed="rId2"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lang="el-GR" smtClean="0"/>
              <a:t>Kλικ για επεξεργασία του τίτλου</a:t>
            </a:r>
            <a:endParaRPr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0 - Θέση ημερομηνίας"/>
          <p:cNvSpPr>
            <a:spLocks noGrp="1"/>
          </p:cNvSpPr>
          <p:nvPr>
            <p:ph type="dt" sz="half" idx="10"/>
          </p:nvPr>
        </p:nvSpPr>
        <p:spPr/>
        <p:txBody>
          <a:bodyPr/>
          <a:lstStyle>
            <a:lvl1pPr>
              <a:defRPr/>
            </a:lvl1pPr>
          </a:lstStyle>
          <a:p>
            <a:pPr>
              <a:defRPr/>
            </a:pPr>
            <a:fld id="{05749A4A-60D8-49BE-8FB4-DF8899F4635D}" type="datetimeFigureOut">
              <a:rPr lang="en-US"/>
              <a:pPr>
                <a:defRPr/>
              </a:pPr>
              <a:t>10/30/2010</a:t>
            </a:fld>
            <a:endParaRPr lang="en-US"/>
          </a:p>
        </p:txBody>
      </p:sp>
      <p:sp>
        <p:nvSpPr>
          <p:cNvPr id="6" name="27 - Θέση υποσέλιδου"/>
          <p:cNvSpPr>
            <a:spLocks noGrp="1"/>
          </p:cNvSpPr>
          <p:nvPr>
            <p:ph type="ftr" sz="quarter" idx="11"/>
          </p:nvPr>
        </p:nvSpPr>
        <p:spPr/>
        <p:txBody>
          <a:bodyPr/>
          <a:lstStyle>
            <a:lvl1pPr>
              <a:defRPr/>
            </a:lvl1pPr>
          </a:lstStyle>
          <a:p>
            <a:pPr>
              <a:defRPr/>
            </a:pPr>
            <a:endParaRPr lang="en-US"/>
          </a:p>
        </p:txBody>
      </p:sp>
      <p:sp>
        <p:nvSpPr>
          <p:cNvPr id="7" name="4 - Θέση αριθμού διαφάνειας"/>
          <p:cNvSpPr>
            <a:spLocks noGrp="1"/>
          </p:cNvSpPr>
          <p:nvPr>
            <p:ph type="sldNum" sz="quarter" idx="12"/>
          </p:nvPr>
        </p:nvSpPr>
        <p:spPr/>
        <p:txBody>
          <a:bodyPr/>
          <a:lstStyle>
            <a:lvl1pPr>
              <a:defRPr/>
            </a:lvl1pPr>
          </a:lstStyle>
          <a:p>
            <a:pPr>
              <a:defRPr/>
            </a:pPr>
            <a:fld id="{D6CCB3E9-2881-4EB6-B125-DBE5A4A9791C}" type="slidenum">
              <a:rPr lang="en-US"/>
              <a:pPr>
                <a:defRPr/>
              </a:pPr>
              <a:t>‹Nr.›</a:t>
            </a:fld>
            <a:endParaRPr lang="en-US"/>
          </a:p>
        </p:txBody>
      </p:sp>
    </p:spTree>
  </p:cSld>
  <p:clrMapOvr>
    <a:masterClrMapping/>
  </p:clrMapOvr>
  <p:transition>
    <p:randomBar/>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7" name="12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28 - Τίτλος"/>
          <p:cNvSpPr>
            <a:spLocks noGrp="1"/>
          </p:cNvSpPr>
          <p:nvPr>
            <p:ph type="title"/>
          </p:nvPr>
        </p:nvSpPr>
        <p:spPr>
          <a:xfrm>
            <a:off x="304800" y="5410200"/>
            <a:ext cx="8610600" cy="882650"/>
          </a:xfrm>
        </p:spPr>
        <p:txBody>
          <a:bodyPr/>
          <a:lstStyle>
            <a:lvl1pPr>
              <a:defRPr/>
            </a:lvl1pPr>
          </a:lstStyle>
          <a:p>
            <a:r>
              <a:rPr lang="el-GR" smtClean="0"/>
              <a:t>Kλικ για επεξεργασία του τίτλου</a:t>
            </a:r>
            <a:endParaRPr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8" name="9 - Θέση ημερομηνίας"/>
          <p:cNvSpPr>
            <a:spLocks noGrp="1"/>
          </p:cNvSpPr>
          <p:nvPr>
            <p:ph type="dt" sz="half" idx="10"/>
          </p:nvPr>
        </p:nvSpPr>
        <p:spPr/>
        <p:txBody>
          <a:bodyPr/>
          <a:lstStyle>
            <a:lvl1pPr>
              <a:defRPr/>
            </a:lvl1pPr>
          </a:lstStyle>
          <a:p>
            <a:pPr>
              <a:defRPr/>
            </a:pPr>
            <a:fld id="{4343C761-D1F0-4F28-9AA4-235F04E03A5E}" type="datetimeFigureOut">
              <a:rPr lang="en-US"/>
              <a:pPr>
                <a:defRPr/>
              </a:pPr>
              <a:t>10/30/2010</a:t>
            </a:fld>
            <a:endParaRPr lang="en-US"/>
          </a:p>
        </p:txBody>
      </p:sp>
      <p:sp>
        <p:nvSpPr>
          <p:cNvPr id="9" name="5 - Θέση υποσέλιδου"/>
          <p:cNvSpPr>
            <a:spLocks noGrp="1"/>
          </p:cNvSpPr>
          <p:nvPr>
            <p:ph type="ftr" sz="quarter" idx="11"/>
          </p:nvPr>
        </p:nvSpPr>
        <p:spPr/>
        <p:txBody>
          <a:bodyPr/>
          <a:lstStyle>
            <a:lvl1pPr>
              <a:defRPr/>
            </a:lvl1pPr>
          </a:lstStyle>
          <a:p>
            <a:pPr>
              <a:defRPr/>
            </a:pPr>
            <a:endParaRPr lang="en-US"/>
          </a:p>
        </p:txBody>
      </p:sp>
      <p:sp>
        <p:nvSpPr>
          <p:cNvPr id="10" name="6 - Θέση αριθμού διαφάνειας"/>
          <p:cNvSpPr>
            <a:spLocks noGrp="1"/>
          </p:cNvSpPr>
          <p:nvPr>
            <p:ph type="sldNum" sz="quarter" idx="12"/>
          </p:nvPr>
        </p:nvSpPr>
        <p:spPr>
          <a:xfrm>
            <a:off x="8229600" y="6477000"/>
            <a:ext cx="762000" cy="247650"/>
          </a:xfrm>
        </p:spPr>
        <p:txBody>
          <a:bodyPr/>
          <a:lstStyle>
            <a:lvl1pPr>
              <a:defRPr/>
            </a:lvl1pPr>
          </a:lstStyle>
          <a:p>
            <a:pPr>
              <a:defRPr/>
            </a:pPr>
            <a:fld id="{7469DB13-962A-49D7-91DF-E9D14403A43B}" type="slidenum">
              <a:rPr lang="en-US"/>
              <a:pPr>
                <a:defRPr/>
              </a:pPr>
              <a:t>‹Nr.›</a:t>
            </a:fld>
            <a:endParaRPr lang="en-US"/>
          </a:p>
        </p:txBody>
      </p:sp>
    </p:spTree>
  </p:cSld>
  <p:clrMapOvr>
    <a:masterClrMapping/>
  </p:clrMapOvr>
  <p:transition>
    <p:randomBar/>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lang="el-GR" smtClean="0"/>
              <a:t>Kλικ για επεξεργασία του τίτλου</a:t>
            </a:r>
            <a:endParaRPr lang="en-US"/>
          </a:p>
        </p:txBody>
      </p:sp>
      <p:sp>
        <p:nvSpPr>
          <p:cNvPr id="3" name="10 - Θέση ημερομηνίας"/>
          <p:cNvSpPr>
            <a:spLocks noGrp="1"/>
          </p:cNvSpPr>
          <p:nvPr>
            <p:ph type="dt" sz="half" idx="10"/>
          </p:nvPr>
        </p:nvSpPr>
        <p:spPr/>
        <p:txBody>
          <a:bodyPr/>
          <a:lstStyle>
            <a:lvl1pPr>
              <a:defRPr/>
            </a:lvl1pPr>
          </a:lstStyle>
          <a:p>
            <a:pPr>
              <a:defRPr/>
            </a:pPr>
            <a:fld id="{88956979-E5F4-4DC9-86FC-140BB091CCA5}" type="datetimeFigureOut">
              <a:rPr lang="en-US"/>
              <a:pPr>
                <a:defRPr/>
              </a:pPr>
              <a:t>10/30/2010</a:t>
            </a:fld>
            <a:endParaRPr lang="en-US"/>
          </a:p>
        </p:txBody>
      </p:sp>
      <p:sp>
        <p:nvSpPr>
          <p:cNvPr id="4" name="27 - Θέση υποσέλιδου"/>
          <p:cNvSpPr>
            <a:spLocks noGrp="1"/>
          </p:cNvSpPr>
          <p:nvPr>
            <p:ph type="ftr" sz="quarter" idx="11"/>
          </p:nvPr>
        </p:nvSpPr>
        <p:spPr/>
        <p:txBody>
          <a:bodyPr/>
          <a:lstStyle>
            <a:lvl1pPr>
              <a:defRPr/>
            </a:lvl1pPr>
          </a:lstStyle>
          <a:p>
            <a:pPr>
              <a:defRPr/>
            </a:pPr>
            <a:endParaRPr lang="en-US"/>
          </a:p>
        </p:txBody>
      </p:sp>
      <p:sp>
        <p:nvSpPr>
          <p:cNvPr id="5" name="4 - Θέση αριθμού διαφάνειας"/>
          <p:cNvSpPr>
            <a:spLocks noGrp="1"/>
          </p:cNvSpPr>
          <p:nvPr>
            <p:ph type="sldNum" sz="quarter" idx="12"/>
          </p:nvPr>
        </p:nvSpPr>
        <p:spPr/>
        <p:txBody>
          <a:bodyPr/>
          <a:lstStyle>
            <a:lvl1pPr>
              <a:defRPr/>
            </a:lvl1pPr>
          </a:lstStyle>
          <a:p>
            <a:pPr>
              <a:defRPr/>
            </a:pPr>
            <a:fld id="{7ACBEFC5-92A1-437A-9461-DDB8AE50BA5B}" type="slidenum">
              <a:rPr lang="en-US"/>
              <a:pPr>
                <a:defRPr/>
              </a:pPr>
              <a:t>‹Nr.›</a:t>
            </a:fld>
            <a:endParaRPr lang="en-US"/>
          </a:p>
        </p:txBody>
      </p:sp>
    </p:spTree>
  </p:cSld>
  <p:clrMapOvr>
    <a:masterClrMapping/>
  </p:clrMapOvr>
  <p:transition>
    <p:randomBar/>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2 - Θέση ημερομηνίας"/>
          <p:cNvSpPr>
            <a:spLocks noGrp="1"/>
          </p:cNvSpPr>
          <p:nvPr>
            <p:ph type="dt" sz="half" idx="10"/>
          </p:nvPr>
        </p:nvSpPr>
        <p:spPr/>
        <p:txBody>
          <a:bodyPr/>
          <a:lstStyle>
            <a:lvl1pPr>
              <a:defRPr/>
            </a:lvl1pPr>
          </a:lstStyle>
          <a:p>
            <a:pPr>
              <a:defRPr/>
            </a:pPr>
            <a:fld id="{7968626B-9B59-4D29-BE91-7BCE79FEB0AA}" type="datetimeFigureOut">
              <a:rPr lang="en-US"/>
              <a:pPr>
                <a:defRPr/>
              </a:pPr>
              <a:t>10/30/2010</a:t>
            </a:fld>
            <a:endParaRPr lang="en-US"/>
          </a:p>
        </p:txBody>
      </p:sp>
      <p:sp>
        <p:nvSpPr>
          <p:cNvPr id="3" name="23 - Θέση υποσέλιδου"/>
          <p:cNvSpPr>
            <a:spLocks noGrp="1"/>
          </p:cNvSpPr>
          <p:nvPr>
            <p:ph type="ftr" sz="quarter" idx="11"/>
          </p:nvPr>
        </p:nvSpPr>
        <p:spPr/>
        <p:txBody>
          <a:bodyPr/>
          <a:lstStyle>
            <a:lvl1pPr>
              <a:defRPr/>
            </a:lvl1pPr>
          </a:lstStyle>
          <a:p>
            <a:pPr>
              <a:defRPr/>
            </a:pPr>
            <a:endParaRPr lang="en-US"/>
          </a:p>
        </p:txBody>
      </p:sp>
      <p:sp>
        <p:nvSpPr>
          <p:cNvPr id="4" name="6 - Θέση αριθμού διαφάνειας"/>
          <p:cNvSpPr>
            <a:spLocks noGrp="1"/>
          </p:cNvSpPr>
          <p:nvPr>
            <p:ph type="sldNum" sz="quarter" idx="12"/>
          </p:nvPr>
        </p:nvSpPr>
        <p:spPr/>
        <p:txBody>
          <a:bodyPr/>
          <a:lstStyle>
            <a:lvl1pPr>
              <a:defRPr/>
            </a:lvl1pPr>
          </a:lstStyle>
          <a:p>
            <a:pPr>
              <a:defRPr/>
            </a:pPr>
            <a:fld id="{1C4B8D79-F475-411A-805B-BB211BDD605D}" type="slidenum">
              <a:rPr lang="en-US"/>
              <a:pPr>
                <a:defRPr/>
              </a:pPr>
              <a:t>‹Nr.›</a:t>
            </a:fld>
            <a:endParaRPr lang="en-US"/>
          </a:p>
        </p:txBody>
      </p:sp>
    </p:spTree>
  </p:cSld>
  <p:clrMapOvr>
    <a:masterClrMapping/>
  </p:clrMapOvr>
  <p:transition>
    <p:randomBar/>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5" name="12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1 - Τίτλος"/>
          <p:cNvSpPr>
            <a:spLocks noGrp="1"/>
          </p:cNvSpPr>
          <p:nvPr>
            <p:ph type="title"/>
          </p:nvPr>
        </p:nvSpPr>
        <p:spPr>
          <a:xfrm>
            <a:off x="457200" y="5486400"/>
            <a:ext cx="8458200" cy="520700"/>
          </a:xfrm>
        </p:spPr>
        <p:txBody>
          <a:bodyPr/>
          <a:lstStyle>
            <a:lvl1pPr algn="l">
              <a:buNone/>
              <a:defRPr sz="2000" b="1"/>
            </a:lvl1pPr>
          </a:lstStyle>
          <a:p>
            <a:r>
              <a:rPr lang="el-GR" smtClean="0"/>
              <a:t>Kλικ για επεξεργασία του τίτλου</a:t>
            </a:r>
            <a:endParaRPr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24 - Θέση ημερομηνίας"/>
          <p:cNvSpPr>
            <a:spLocks noGrp="1"/>
          </p:cNvSpPr>
          <p:nvPr>
            <p:ph type="dt" sz="half" idx="10"/>
          </p:nvPr>
        </p:nvSpPr>
        <p:spPr/>
        <p:txBody>
          <a:bodyPr/>
          <a:lstStyle>
            <a:lvl1pPr>
              <a:defRPr/>
            </a:lvl1pPr>
          </a:lstStyle>
          <a:p>
            <a:pPr>
              <a:defRPr/>
            </a:pPr>
            <a:fld id="{DCF1E5E9-E96A-49DF-A394-B66A5AB8C6DF}" type="datetimeFigureOut">
              <a:rPr lang="en-US"/>
              <a:pPr>
                <a:defRPr/>
              </a:pPr>
              <a:t>10/30/2010</a:t>
            </a:fld>
            <a:endParaRPr lang="en-US"/>
          </a:p>
        </p:txBody>
      </p:sp>
      <p:sp>
        <p:nvSpPr>
          <p:cNvPr id="7" name="28 - Θέση υποσέλιδου"/>
          <p:cNvSpPr>
            <a:spLocks noGrp="1"/>
          </p:cNvSpPr>
          <p:nvPr>
            <p:ph type="ftr" sz="quarter" idx="11"/>
          </p:nvPr>
        </p:nvSpPr>
        <p:spPr/>
        <p:txBody>
          <a:bodyPr/>
          <a:lstStyle>
            <a:lvl1pPr>
              <a:defRPr/>
            </a:lvl1pPr>
          </a:lstStyle>
          <a:p>
            <a:pPr>
              <a:defRPr/>
            </a:pPr>
            <a:endParaRPr lang="en-US"/>
          </a:p>
        </p:txBody>
      </p:sp>
      <p:sp>
        <p:nvSpPr>
          <p:cNvPr id="8" name="6 - Θέση αριθμού διαφάνειας"/>
          <p:cNvSpPr>
            <a:spLocks noGrp="1"/>
          </p:cNvSpPr>
          <p:nvPr>
            <p:ph type="sldNum" sz="quarter" idx="12"/>
          </p:nvPr>
        </p:nvSpPr>
        <p:spPr/>
        <p:txBody>
          <a:bodyPr/>
          <a:lstStyle>
            <a:lvl1pPr>
              <a:defRPr/>
            </a:lvl1pPr>
          </a:lstStyle>
          <a:p>
            <a:pPr>
              <a:defRPr/>
            </a:pPr>
            <a:fld id="{F6A55F5D-AF3B-44F8-9189-92CD40BAEEA8}" type="slidenum">
              <a:rPr lang="en-US"/>
              <a:pPr>
                <a:defRPr/>
              </a:pPr>
              <a:t>‹Nr.›</a:t>
            </a:fld>
            <a:endParaRPr lang="en-US"/>
          </a:p>
        </p:txBody>
      </p:sp>
    </p:spTree>
  </p:cSld>
  <p:clrMapOvr>
    <a:masterClrMapping/>
  </p:clrMapOvr>
  <p:transition>
    <p:randomBar/>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17" name="16 - Τίτλος"/>
          <p:cNvSpPr>
            <a:spLocks noGrp="1"/>
          </p:cNvSpPr>
          <p:nvPr>
            <p:ph type="title"/>
          </p:nvPr>
        </p:nvSpPr>
        <p:spPr>
          <a:xfrm>
            <a:off x="381000" y="4993760"/>
            <a:ext cx="5867400" cy="522288"/>
          </a:xfrm>
        </p:spPr>
        <p:txBody>
          <a:bodyPr/>
          <a:lstStyle>
            <a:lvl1pPr algn="l">
              <a:buNone/>
              <a:defRPr sz="2000" b="1"/>
            </a:lvl1pPr>
          </a:lstStyle>
          <a:p>
            <a:r>
              <a:rPr lang="el-GR" smtClean="0"/>
              <a:t>Kλικ για επεξεργασία του τίτλου</a:t>
            </a:r>
            <a:endParaRPr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5" name="6 - Θέση ημερομηνίας"/>
          <p:cNvSpPr>
            <a:spLocks noGrp="1"/>
          </p:cNvSpPr>
          <p:nvPr>
            <p:ph type="dt" sz="half" idx="10"/>
          </p:nvPr>
        </p:nvSpPr>
        <p:spPr/>
        <p:txBody>
          <a:bodyPr/>
          <a:lstStyle>
            <a:lvl1pPr>
              <a:defRPr/>
            </a:lvl1pPr>
          </a:lstStyle>
          <a:p>
            <a:pPr>
              <a:defRPr/>
            </a:pPr>
            <a:fld id="{D7DC8C6E-D950-419B-B26B-772090BCD910}" type="datetimeFigureOut">
              <a:rPr lang="en-US"/>
              <a:pPr>
                <a:defRPr/>
              </a:pPr>
              <a:t>10/30/2010</a:t>
            </a:fld>
            <a:endParaRPr lang="en-US"/>
          </a:p>
        </p:txBody>
      </p:sp>
      <p:sp>
        <p:nvSpPr>
          <p:cNvPr id="6" name="4 - Θέση υποσέλιδου"/>
          <p:cNvSpPr>
            <a:spLocks noGrp="1"/>
          </p:cNvSpPr>
          <p:nvPr>
            <p:ph type="ftr" sz="quarter" idx="11"/>
          </p:nvPr>
        </p:nvSpPr>
        <p:spPr/>
        <p:txBody>
          <a:bodyPr/>
          <a:lstStyle>
            <a:lvl1pPr>
              <a:defRPr/>
            </a:lvl1pPr>
          </a:lstStyle>
          <a:p>
            <a:pPr>
              <a:defRPr/>
            </a:pPr>
            <a:endParaRPr lang="en-US"/>
          </a:p>
        </p:txBody>
      </p:sp>
      <p:sp>
        <p:nvSpPr>
          <p:cNvPr id="7" name="30 - Θέση αριθμού διαφάνειας"/>
          <p:cNvSpPr>
            <a:spLocks noGrp="1"/>
          </p:cNvSpPr>
          <p:nvPr>
            <p:ph type="sldNum" sz="quarter" idx="12"/>
          </p:nvPr>
        </p:nvSpPr>
        <p:spPr/>
        <p:txBody>
          <a:bodyPr/>
          <a:lstStyle>
            <a:lvl1pPr>
              <a:defRPr/>
            </a:lvl1pPr>
          </a:lstStyle>
          <a:p>
            <a:pPr>
              <a:defRPr/>
            </a:pPr>
            <a:fld id="{0E11DE36-CC5E-46C9-A378-E0EFA508C937}" type="slidenum">
              <a:rPr lang="en-US"/>
              <a:pPr>
                <a:defRPr/>
              </a:pPr>
              <a:t>‹Nr.›</a:t>
            </a:fld>
            <a:endParaRPr lang="en-US"/>
          </a:p>
        </p:txBody>
      </p:sp>
    </p:spTree>
  </p:cSld>
  <p:clrMapOvr>
    <a:masterClrMapping/>
  </p:clrMapOvr>
  <p:transition>
    <p:randomBar/>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7 - Θέση κειμένου"/>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23FD8C7B-6052-466F-B02D-B2D86F9C10EF}" type="datetimeFigureOut">
              <a:rPr lang="en-US"/>
              <a:pPr>
                <a:defRPr/>
              </a:pPr>
              <a:t>10/30/2010</a:t>
            </a:fld>
            <a:endParaRPr lang="en-US"/>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6764FE03-CC82-41FA-814A-54EDD483D600}" type="slidenum">
              <a:rPr lang="en-US"/>
              <a:pPr>
                <a:defRPr/>
              </a:pPr>
              <a:t>‹Nr.›</a:t>
            </a:fld>
            <a:endParaRPr lang="en-US"/>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lang="el-GR" smtClean="0"/>
              <a:t>Kλικ για επεξεργασία του τίτλου</a:t>
            </a:r>
            <a:endParaRPr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56" r:id="rId4"/>
    <p:sldLayoutId id="2147483862" r:id="rId5"/>
    <p:sldLayoutId id="2147483857" r:id="rId6"/>
    <p:sldLayoutId id="2147483863" r:id="rId7"/>
    <p:sldLayoutId id="2147483864" r:id="rId8"/>
    <p:sldLayoutId id="2147483865" r:id="rId9"/>
    <p:sldLayoutId id="2147483858" r:id="rId10"/>
    <p:sldLayoutId id="2147483866" r:id="rId11"/>
  </p:sldLayoutIdLst>
  <p:transition>
    <p:randomBar/>
    <p:sndAc>
      <p:stSnd>
        <p:snd r:embed="rId13" name="camera.wav"/>
      </p:stSnd>
    </p:sndAc>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5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5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5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5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6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6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6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6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66.jpeg"/></Relationships>
</file>

<file path=ppt/slides/_rels/slide6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6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6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6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6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71.jpeg"/></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7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7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7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75.jpeg"/></Relationships>
</file>

<file path=ppt/slides/_rels/slide7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76.jpeg"/></Relationships>
</file>

<file path=ppt/slides/_rels/slide7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77.jpeg"/></Relationships>
</file>

<file path=ppt/slides/_rels/slide7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78.jpeg"/></Relationships>
</file>

<file path=ppt/slides/_rels/slide7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79.jpeg"/></Relationships>
</file>

<file path=ppt/slides/_rels/slide7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80.jpeg"/></Relationships>
</file>

<file path=ppt/slides/_rels/slide7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81.jpeg"/></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82.jpeg"/></Relationships>
</file>

<file path=ppt/slides/_rels/slide8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83.jpeg"/></Relationships>
</file>

<file path=ppt/slides/_rels/slide8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84.jpeg"/></Relationships>
</file>

<file path=ppt/slides/_rels/slide8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85.jpeg"/></Relationships>
</file>

<file path=ppt/slides/_rels/slide8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86.jpeg"/></Relationships>
</file>

<file path=ppt/slides/_rels/slide8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87.jpeg"/></Relationships>
</file>

<file path=ppt/slides/_rels/slide8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openxmlformats.org/officeDocument/2006/relationships/image" Target="../media/image88.jpeg"/></Relationships>
</file>

<file path=ppt/slides/_rels/slide8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89.jpeg"/></Relationships>
</file>

<file path=ppt/slides/_rels/slide8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90.jpeg"/></Relationships>
</file>

<file path=ppt/slides/_rels/slide8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91.jpeg"/></Relationships>
</file>

<file path=ppt/slides/_rels/slide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92.jpeg"/></Relationships>
</file>

<file path=ppt/slides/_rels/slide9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image" Target="../media/image93.jpeg"/></Relationships>
</file>

<file path=ppt/slides/_rels/slide9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image" Target="../media/image94.jpeg"/></Relationships>
</file>

<file path=ppt/slides/_rels/slide9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95.jpeg"/></Relationships>
</file>

<file path=ppt/slides/_rels/slide9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3.xml"/><Relationship Id="rId1" Type="http://schemas.openxmlformats.org/officeDocument/2006/relationships/slideLayout" Target="../slideLayouts/slideLayout1.xml"/><Relationship Id="rId4" Type="http://schemas.openxmlformats.org/officeDocument/2006/relationships/image" Target="../media/image96.jpeg"/></Relationships>
</file>

<file path=ppt/slides/_rels/slide9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97.jpeg"/></Relationships>
</file>

<file path=ppt/slides/_rels/slide9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5.xml"/><Relationship Id="rId1" Type="http://schemas.openxmlformats.org/officeDocument/2006/relationships/slideLayout" Target="../slideLayouts/slideLayout1.xml"/><Relationship Id="rId4" Type="http://schemas.openxmlformats.org/officeDocument/2006/relationships/image" Target="../media/image98.jpeg"/></Relationships>
</file>

<file path=ppt/slides/_rels/slide9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7.xml"/><Relationship Id="rId1" Type="http://schemas.openxmlformats.org/officeDocument/2006/relationships/slideLayout" Target="../slideLayouts/slideLayout1.xml"/><Relationship Id="rId4" Type="http://schemas.openxmlformats.org/officeDocument/2006/relationships/image" Target="../media/image9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DEF-flag-logoeac-LLP_EN-[Converted]_GIF"/>
          <p:cNvPicPr>
            <a:picLocks noChangeAspect="1" noChangeArrowheads="1"/>
          </p:cNvPicPr>
          <p:nvPr/>
        </p:nvPicPr>
        <p:blipFill>
          <a:blip r:embed="rId4" cstate="print"/>
          <a:srcRect/>
          <a:stretch>
            <a:fillRect/>
          </a:stretch>
        </p:blipFill>
        <p:spPr bwMode="auto">
          <a:xfrm>
            <a:off x="2195513" y="0"/>
            <a:ext cx="4572000" cy="1604963"/>
          </a:xfrm>
          <a:prstGeom prst="rect">
            <a:avLst/>
          </a:prstGeom>
          <a:noFill/>
          <a:ln w="9525">
            <a:noFill/>
            <a:miter lim="800000"/>
            <a:headEnd/>
            <a:tailEnd/>
          </a:ln>
        </p:spPr>
      </p:pic>
      <p:sp>
        <p:nvSpPr>
          <p:cNvPr id="2" name="1 - Τίτλος"/>
          <p:cNvSpPr>
            <a:spLocks noGrp="1"/>
          </p:cNvSpPr>
          <p:nvPr>
            <p:ph type="ctrTitle"/>
          </p:nvPr>
        </p:nvSpPr>
        <p:spPr>
          <a:xfrm>
            <a:off x="323528" y="3284984"/>
            <a:ext cx="8295456" cy="2070299"/>
          </a:xfrm>
        </p:spPr>
        <p:txBody>
          <a:bodyPr>
            <a:normAutofit fontScale="90000"/>
          </a:bodyPr>
          <a:lstStyle/>
          <a:p>
            <a:pPr algn="ctr" eaLnBrk="1" fontAlgn="auto" hangingPunct="1">
              <a:spcAft>
                <a:spcPts val="0"/>
              </a:spcAft>
              <a:defRPr/>
            </a:pPr>
            <a:r>
              <a:rPr lang="en-US" dirty="0" smtClean="0"/>
              <a:t>THE EVOLUSION OF POLIS AND CIVILIZATION</a:t>
            </a:r>
            <a:br>
              <a:rPr lang="en-US" dirty="0" smtClean="0"/>
            </a:br>
            <a:r>
              <a:rPr lang="en-US" dirty="0" smtClean="0"/>
              <a:t/>
            </a:r>
            <a:br>
              <a:rPr lang="en-US" dirty="0" smtClean="0"/>
            </a:br>
            <a:r>
              <a:rPr lang="en-US" dirty="0" smtClean="0"/>
              <a:t>“</a:t>
            </a:r>
            <a:r>
              <a:rPr lang="en-US" b="1" dirty="0" smtClean="0"/>
              <a:t>Ancient Cities and  their reflection to today’s world”</a:t>
            </a:r>
            <a:endParaRPr lang="el-GR" dirty="0"/>
          </a:p>
        </p:txBody>
      </p:sp>
      <p:sp>
        <p:nvSpPr>
          <p:cNvPr id="3" name="2 - Υπότιτλος"/>
          <p:cNvSpPr>
            <a:spLocks noGrp="1"/>
          </p:cNvSpPr>
          <p:nvPr>
            <p:ph type="subTitle" idx="1"/>
          </p:nvPr>
        </p:nvSpPr>
        <p:spPr>
          <a:xfrm>
            <a:off x="0" y="1700213"/>
            <a:ext cx="8964613" cy="1657350"/>
          </a:xfrm>
        </p:spPr>
        <p:txBody>
          <a:bodyPr>
            <a:normAutofit/>
          </a:bodyPr>
          <a:lstStyle/>
          <a:p>
            <a:pPr algn="ctr">
              <a:defRPr/>
            </a:pPr>
            <a:r>
              <a:rPr lang="en-US" sz="2800" dirty="0" smtClean="0"/>
              <a:t>The first meeting of </a:t>
            </a:r>
            <a:r>
              <a:rPr lang="en-US" sz="2800" dirty="0" err="1" smtClean="0"/>
              <a:t>Grundtvig</a:t>
            </a:r>
            <a:r>
              <a:rPr lang="en-US" sz="2800" dirty="0" smtClean="0"/>
              <a:t> mobility in Greece.</a:t>
            </a:r>
          </a:p>
          <a:p>
            <a:pPr algn="ctr">
              <a:defRPr/>
            </a:pPr>
            <a:r>
              <a:rPr lang="en-US" sz="2800" i="1" dirty="0" smtClean="0"/>
              <a:t>COURSE: 2010-1-CY1-GRU06-009312</a:t>
            </a:r>
            <a:endParaRPr lang="el-GR" sz="2800" dirty="0" smtClean="0"/>
          </a:p>
          <a:p>
            <a:pPr algn="ctr">
              <a:defRPr/>
            </a:pPr>
            <a:r>
              <a:rPr lang="en-US" sz="2800" dirty="0" smtClean="0"/>
              <a:t>Athens and Lamia, from  22/10/2010 until 29/10/2010</a:t>
            </a:r>
            <a:r>
              <a:rPr lang="en-US" dirty="0" smtClean="0"/>
              <a:t>,</a:t>
            </a:r>
            <a:endParaRPr lang="el-GR" dirty="0"/>
          </a:p>
        </p:txBody>
      </p:sp>
      <p:sp>
        <p:nvSpPr>
          <p:cNvPr id="1024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6" name="2 - Υπότιτλος"/>
          <p:cNvSpPr txBox="1">
            <a:spLocks/>
          </p:cNvSpPr>
          <p:nvPr/>
        </p:nvSpPr>
        <p:spPr bwMode="auto">
          <a:xfrm>
            <a:off x="250825" y="5084763"/>
            <a:ext cx="8713788" cy="1584325"/>
          </a:xfrm>
          <a:prstGeom prst="rect">
            <a:avLst/>
          </a:prstGeom>
          <a:noFill/>
          <a:ln w="9525">
            <a:noFill/>
            <a:miter lim="800000"/>
            <a:headEnd/>
            <a:tailEnd/>
          </a:ln>
        </p:spPr>
        <p:txBody>
          <a:bodyPr anchor="b">
            <a:normAutofit fontScale="62500" lnSpcReduction="20000"/>
          </a:bodyPr>
          <a:lstStyle/>
          <a:p>
            <a:pPr algn="ctr" eaLnBrk="0" hangingPunct="0">
              <a:spcBef>
                <a:spcPct val="20000"/>
              </a:spcBef>
              <a:buClr>
                <a:schemeClr val="accent1"/>
              </a:buClr>
              <a:buSzPct val="70000"/>
              <a:defRPr/>
            </a:pPr>
            <a:endParaRPr lang="en-US" sz="2400" dirty="0">
              <a:solidFill>
                <a:schemeClr val="tx2">
                  <a:shade val="75000"/>
                </a:schemeClr>
              </a:solidFill>
              <a:latin typeface="+mn-lt"/>
            </a:endParaRPr>
          </a:p>
          <a:p>
            <a:pPr algn="ctr" eaLnBrk="0" hangingPunct="0">
              <a:spcBef>
                <a:spcPct val="20000"/>
              </a:spcBef>
              <a:buClr>
                <a:schemeClr val="accent1"/>
              </a:buClr>
              <a:buSzPct val="70000"/>
              <a:defRPr/>
            </a:pPr>
            <a:endParaRPr lang="en-US" sz="2400" dirty="0">
              <a:solidFill>
                <a:schemeClr val="tx2">
                  <a:shade val="75000"/>
                </a:schemeClr>
              </a:solidFill>
              <a:latin typeface="+mn-lt"/>
            </a:endParaRPr>
          </a:p>
          <a:p>
            <a:pPr algn="ctr" eaLnBrk="0" hangingPunct="0">
              <a:spcBef>
                <a:spcPct val="20000"/>
              </a:spcBef>
              <a:buClr>
                <a:schemeClr val="accent1"/>
              </a:buClr>
              <a:buSzPct val="70000"/>
              <a:defRPr/>
            </a:pPr>
            <a:endParaRPr lang="en-US" sz="2400" dirty="0">
              <a:solidFill>
                <a:schemeClr val="tx2">
                  <a:shade val="75000"/>
                </a:schemeClr>
              </a:solidFill>
              <a:latin typeface="+mn-lt"/>
            </a:endParaRPr>
          </a:p>
          <a:p>
            <a:pPr algn="ctr" eaLnBrk="0" hangingPunct="0">
              <a:spcBef>
                <a:spcPct val="20000"/>
              </a:spcBef>
              <a:buClr>
                <a:schemeClr val="accent1"/>
              </a:buClr>
              <a:buSzPct val="70000"/>
              <a:defRPr/>
            </a:pPr>
            <a:r>
              <a:rPr lang="en-US" sz="2400" dirty="0">
                <a:solidFill>
                  <a:schemeClr val="tx2">
                    <a:shade val="75000"/>
                  </a:schemeClr>
                </a:solidFill>
                <a:latin typeface="+mn-lt"/>
              </a:rPr>
              <a:t>Lamia  2010 OCTOBER 24</a:t>
            </a:r>
          </a:p>
          <a:p>
            <a:pPr algn="ctr" eaLnBrk="0" hangingPunct="0">
              <a:spcBef>
                <a:spcPct val="20000"/>
              </a:spcBef>
              <a:buClr>
                <a:schemeClr val="accent1"/>
              </a:buClr>
              <a:buSzPct val="70000"/>
              <a:defRPr/>
            </a:pPr>
            <a:r>
              <a:rPr lang="en-US" sz="2800" b="1" dirty="0">
                <a:solidFill>
                  <a:schemeClr val="tx2">
                    <a:shade val="75000"/>
                  </a:schemeClr>
                </a:solidFill>
                <a:latin typeface="+mn-lt"/>
              </a:rPr>
              <a:t>Vangelis </a:t>
            </a:r>
            <a:r>
              <a:rPr lang="en-US" sz="2800" b="1" dirty="0" err="1">
                <a:solidFill>
                  <a:schemeClr val="tx2">
                    <a:shade val="75000"/>
                  </a:schemeClr>
                </a:solidFill>
                <a:latin typeface="+mn-lt"/>
              </a:rPr>
              <a:t>Markatselis</a:t>
            </a:r>
            <a:r>
              <a:rPr lang="en-US" sz="2800" b="1" dirty="0">
                <a:solidFill>
                  <a:schemeClr val="tx2">
                    <a:shade val="75000"/>
                  </a:schemeClr>
                </a:solidFill>
                <a:latin typeface="+mn-lt"/>
              </a:rPr>
              <a:t> </a:t>
            </a:r>
            <a:r>
              <a:rPr lang="en-US" sz="2400" dirty="0">
                <a:solidFill>
                  <a:schemeClr val="tx2">
                    <a:shade val="75000"/>
                  </a:schemeClr>
                </a:solidFill>
                <a:latin typeface="+mn-lt"/>
              </a:rPr>
              <a:t>director of Environmental education Center of </a:t>
            </a:r>
            <a:r>
              <a:rPr lang="en-US" sz="2400" dirty="0" err="1">
                <a:solidFill>
                  <a:schemeClr val="tx2">
                    <a:shade val="75000"/>
                  </a:schemeClr>
                </a:solidFill>
                <a:latin typeface="+mn-lt"/>
              </a:rPr>
              <a:t>Stylida</a:t>
            </a:r>
            <a:r>
              <a:rPr lang="en-US" sz="2400" dirty="0">
                <a:solidFill>
                  <a:schemeClr val="tx2">
                    <a:shade val="75000"/>
                  </a:schemeClr>
                </a:solidFill>
                <a:latin typeface="+mn-lt"/>
              </a:rPr>
              <a:t>  </a:t>
            </a:r>
            <a:r>
              <a:rPr lang="en-US" sz="2800" b="1" dirty="0">
                <a:solidFill>
                  <a:schemeClr val="tx2">
                    <a:shade val="75000"/>
                  </a:schemeClr>
                </a:solidFill>
                <a:latin typeface="+mn-lt"/>
              </a:rPr>
              <a:t>– </a:t>
            </a:r>
            <a:endParaRPr lang="en-US" sz="2800" b="1" dirty="0">
              <a:solidFill>
                <a:schemeClr val="tx2">
                  <a:shade val="75000"/>
                </a:schemeClr>
              </a:solidFill>
              <a:latin typeface="+mn-lt"/>
            </a:endParaRPr>
          </a:p>
          <a:p>
            <a:pPr algn="ctr" eaLnBrk="0" hangingPunct="0">
              <a:spcBef>
                <a:spcPct val="20000"/>
              </a:spcBef>
              <a:buClr>
                <a:schemeClr val="accent1"/>
              </a:buClr>
              <a:buSzPct val="70000"/>
              <a:defRPr/>
            </a:pPr>
            <a:r>
              <a:rPr lang="en-US" sz="2800" b="1" dirty="0">
                <a:solidFill>
                  <a:schemeClr val="tx2">
                    <a:shade val="75000"/>
                  </a:schemeClr>
                </a:solidFill>
                <a:latin typeface="+mn-lt"/>
              </a:rPr>
              <a:t>Yiannis  </a:t>
            </a:r>
            <a:r>
              <a:rPr lang="en-US" sz="2800" b="1" dirty="0" err="1">
                <a:solidFill>
                  <a:schemeClr val="tx2">
                    <a:shade val="75000"/>
                  </a:schemeClr>
                </a:solidFill>
                <a:latin typeface="+mn-lt"/>
              </a:rPr>
              <a:t>Bantekas</a:t>
            </a:r>
            <a:r>
              <a:rPr lang="en-US" sz="2800" b="1">
                <a:solidFill>
                  <a:schemeClr val="tx2">
                    <a:shade val="75000"/>
                  </a:schemeClr>
                </a:solidFill>
                <a:latin typeface="+mn-lt"/>
              </a:rPr>
              <a:t>  </a:t>
            </a:r>
            <a:r>
              <a:rPr lang="en-US" sz="2400">
                <a:solidFill>
                  <a:schemeClr val="tx2">
                    <a:shade val="75000"/>
                  </a:schemeClr>
                </a:solidFill>
                <a:latin typeface="+mn-lt"/>
              </a:rPr>
              <a:t>drs</a:t>
            </a:r>
            <a:r>
              <a:rPr lang="en-US" sz="2400" dirty="0">
                <a:solidFill>
                  <a:schemeClr val="tx2">
                    <a:shade val="75000"/>
                  </a:schemeClr>
                </a:solidFill>
                <a:latin typeface="+mn-lt"/>
              </a:rPr>
              <a:t> </a:t>
            </a:r>
            <a:r>
              <a:rPr lang="en-US" sz="2400" dirty="0">
                <a:solidFill>
                  <a:schemeClr val="tx2">
                    <a:shade val="75000"/>
                  </a:schemeClr>
                </a:solidFill>
                <a:latin typeface="+mn-lt"/>
              </a:rPr>
              <a:t>Geology Un. Of Athens</a:t>
            </a:r>
          </a:p>
          <a:p>
            <a:pPr algn="ctr" eaLnBrk="0" hangingPunct="0">
              <a:spcBef>
                <a:spcPct val="20000"/>
              </a:spcBef>
              <a:buClr>
                <a:schemeClr val="accent1"/>
              </a:buClr>
              <a:buSzPct val="70000"/>
              <a:defRPr/>
            </a:pPr>
            <a:endParaRPr lang="en-US" sz="2400" dirty="0">
              <a:solidFill>
                <a:schemeClr val="tx2">
                  <a:shade val="75000"/>
                </a:schemeClr>
              </a:solidFill>
              <a:latin typeface="+mn-lt"/>
            </a:endParaRPr>
          </a:p>
          <a:p>
            <a:pPr algn="ctr" eaLnBrk="0" hangingPunct="0">
              <a:spcBef>
                <a:spcPct val="20000"/>
              </a:spcBef>
              <a:buClr>
                <a:schemeClr val="accent1"/>
              </a:buClr>
              <a:buSzPct val="70000"/>
              <a:defRPr/>
            </a:pPr>
            <a:endParaRPr lang="el-GR" sz="2400" dirty="0">
              <a:solidFill>
                <a:schemeClr val="tx2">
                  <a:shade val="75000"/>
                </a:schemeClr>
              </a:solidFill>
              <a:latin typeface="+mn-lt"/>
            </a:endParaRP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1 - Εικόνα" descr="eur14.gif"/>
          <p:cNvPicPr>
            <a:picLocks noGrp="1" noChangeAspect="1"/>
          </p:cNvPicPr>
          <p:nvPr isPhoto="1"/>
        </p:nvPicPr>
        <p:blipFill>
          <a:blip r:embed="rId4" cstate="print"/>
          <a:srcRect/>
          <a:stretch>
            <a:fillRect/>
          </a:stretch>
        </p:blipFill>
        <p:spPr bwMode="auto">
          <a:xfrm>
            <a:off x="0" y="496888"/>
            <a:ext cx="9144000" cy="5864225"/>
          </a:xfrm>
          <a:prstGeom prst="rect">
            <a:avLst/>
          </a:prstGeom>
          <a:noFill/>
          <a:ln w="9525">
            <a:noFill/>
            <a:miter lim="800000"/>
            <a:headEnd/>
            <a:tailEnd/>
          </a:ln>
        </p:spPr>
      </p:pic>
      <p:sp>
        <p:nvSpPr>
          <p:cNvPr id="19459" name="3 - Ορθογώνιο"/>
          <p:cNvSpPr>
            <a:spLocks noChangeArrowheads="1"/>
          </p:cNvSpPr>
          <p:nvPr/>
        </p:nvSpPr>
        <p:spPr bwMode="auto">
          <a:xfrm>
            <a:off x="755650" y="5949950"/>
            <a:ext cx="7632700" cy="646113"/>
          </a:xfrm>
          <a:prstGeom prst="rect">
            <a:avLst/>
          </a:prstGeom>
          <a:solidFill>
            <a:schemeClr val="accent2"/>
          </a:solidFill>
          <a:ln w="9525">
            <a:noFill/>
            <a:miter lim="800000"/>
            <a:headEnd/>
            <a:tailEnd/>
          </a:ln>
        </p:spPr>
        <p:txBody>
          <a:bodyPr>
            <a:spAutoFit/>
          </a:bodyPr>
          <a:lstStyle/>
          <a:p>
            <a:r>
              <a:rPr lang="el-GR" sz="3600" b="1">
                <a:solidFill>
                  <a:srgbClr val="C00000"/>
                </a:solidFill>
                <a:latin typeface="Calibri" pitchFamily="34" charset="0"/>
              </a:rPr>
              <a:t>ΠΡΙΝ 1</a:t>
            </a:r>
            <a:r>
              <a:rPr lang="en-US" sz="3600" b="1">
                <a:solidFill>
                  <a:srgbClr val="C00000"/>
                </a:solidFill>
                <a:latin typeface="Calibri" pitchFamily="34" charset="0"/>
              </a:rPr>
              <a:t>3</a:t>
            </a:r>
            <a:r>
              <a:rPr lang="el-GR" sz="3600" b="1">
                <a:solidFill>
                  <a:srgbClr val="C00000"/>
                </a:solidFill>
                <a:latin typeface="Calibri" pitchFamily="34" charset="0"/>
              </a:rPr>
              <a:t>.000 ΕΤΗ</a:t>
            </a:r>
            <a:r>
              <a:rPr lang="en-US" sz="3600" b="1">
                <a:solidFill>
                  <a:srgbClr val="C00000"/>
                </a:solidFill>
                <a:latin typeface="Calibri" pitchFamily="34" charset="0"/>
              </a:rPr>
              <a:t> -</a:t>
            </a:r>
            <a:r>
              <a:rPr lang="el-GR" sz="3600">
                <a:solidFill>
                  <a:srgbClr val="002060"/>
                </a:solidFill>
                <a:latin typeface="Franklin Gothic Book" pitchFamily="34" charset="0"/>
              </a:rPr>
              <a:t> </a:t>
            </a:r>
            <a:r>
              <a:rPr lang="el-GR" sz="3600" b="1">
                <a:solidFill>
                  <a:srgbClr val="002060"/>
                </a:solidFill>
                <a:latin typeface="Franklin Gothic Book" pitchFamily="34" charset="0"/>
              </a:rPr>
              <a:t>1</a:t>
            </a:r>
            <a:r>
              <a:rPr lang="en-US" sz="3600" b="1">
                <a:solidFill>
                  <a:srgbClr val="002060"/>
                </a:solidFill>
                <a:latin typeface="Franklin Gothic Book" pitchFamily="34" charset="0"/>
              </a:rPr>
              <a:t>3.</a:t>
            </a:r>
            <a:r>
              <a:rPr lang="el-GR" sz="3600" b="1">
                <a:solidFill>
                  <a:srgbClr val="002060"/>
                </a:solidFill>
                <a:latin typeface="Franklin Gothic Book" pitchFamily="34" charset="0"/>
              </a:rPr>
              <a:t>000 </a:t>
            </a:r>
            <a:r>
              <a:rPr lang="en-US" sz="3600" b="1">
                <a:solidFill>
                  <a:srgbClr val="002060"/>
                </a:solidFill>
                <a:latin typeface="Franklin Gothic Book" pitchFamily="34" charset="0"/>
              </a:rPr>
              <a:t>YEARS AGO</a:t>
            </a:r>
            <a:r>
              <a:rPr lang="en-US" sz="3600" b="1">
                <a:solidFill>
                  <a:srgbClr val="C00000"/>
                </a:solidFill>
                <a:latin typeface="Calibri" pitchFamily="34" charset="0"/>
              </a:rPr>
              <a:t> </a:t>
            </a:r>
            <a:endParaRPr lang="el-GR" sz="3600" b="1">
              <a:solidFill>
                <a:srgbClr val="C00000"/>
              </a:solidFill>
              <a:latin typeface="Calibri" pitchFamily="34" charset="0"/>
            </a:endParaRPr>
          </a:p>
        </p:txBody>
      </p:sp>
      <p:sp>
        <p:nvSpPr>
          <p:cNvPr id="14340" name="7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8E56809A-2896-4FF2-ABEE-F80E12EA5C33}" type="slidenum">
              <a:rPr lang="el-GR"/>
              <a:pPr fontAlgn="base">
                <a:spcBef>
                  <a:spcPct val="0"/>
                </a:spcBef>
                <a:spcAft>
                  <a:spcPct val="0"/>
                </a:spcAft>
                <a:defRPr/>
              </a:pPr>
              <a:t>10</a:t>
            </a:fld>
            <a:endParaRPr lang="el-G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1 - Εικόνα" descr="eur13.gif"/>
          <p:cNvPicPr>
            <a:picLocks noGrp="1" noChangeAspect="1"/>
          </p:cNvPicPr>
          <p:nvPr isPhoto="1"/>
        </p:nvPicPr>
        <p:blipFill>
          <a:blip r:embed="rId4" cstate="print"/>
          <a:srcRect/>
          <a:stretch>
            <a:fillRect/>
          </a:stretch>
        </p:blipFill>
        <p:spPr bwMode="auto">
          <a:xfrm>
            <a:off x="0" y="496888"/>
            <a:ext cx="9144000" cy="5864225"/>
          </a:xfrm>
          <a:prstGeom prst="rect">
            <a:avLst/>
          </a:prstGeom>
          <a:noFill/>
          <a:ln w="9525">
            <a:noFill/>
            <a:miter lim="800000"/>
            <a:headEnd/>
            <a:tailEnd/>
          </a:ln>
        </p:spPr>
      </p:pic>
      <p:sp>
        <p:nvSpPr>
          <p:cNvPr id="20483" name="3 - Ορθογώνιο"/>
          <p:cNvSpPr>
            <a:spLocks noChangeArrowheads="1"/>
          </p:cNvSpPr>
          <p:nvPr/>
        </p:nvSpPr>
        <p:spPr bwMode="auto">
          <a:xfrm>
            <a:off x="285750" y="6000750"/>
            <a:ext cx="7526338" cy="646113"/>
          </a:xfrm>
          <a:prstGeom prst="rect">
            <a:avLst/>
          </a:prstGeom>
          <a:solidFill>
            <a:schemeClr val="accent2"/>
          </a:solidFill>
          <a:ln w="9525">
            <a:noFill/>
            <a:miter lim="800000"/>
            <a:headEnd/>
            <a:tailEnd/>
          </a:ln>
        </p:spPr>
        <p:txBody>
          <a:bodyPr>
            <a:spAutoFit/>
          </a:bodyPr>
          <a:lstStyle/>
          <a:p>
            <a:r>
              <a:rPr lang="el-GR" sz="3600" b="1">
                <a:solidFill>
                  <a:srgbClr val="C00000"/>
                </a:solidFill>
                <a:latin typeface="Calibri" pitchFamily="34" charset="0"/>
              </a:rPr>
              <a:t>ΠΡΙΝ 1</a:t>
            </a:r>
            <a:r>
              <a:rPr lang="en-US" sz="3600" b="1">
                <a:solidFill>
                  <a:srgbClr val="C00000"/>
                </a:solidFill>
                <a:latin typeface="Calibri" pitchFamily="34" charset="0"/>
              </a:rPr>
              <a:t>2</a:t>
            </a:r>
            <a:r>
              <a:rPr lang="el-GR" sz="3600" b="1">
                <a:solidFill>
                  <a:srgbClr val="C00000"/>
                </a:solidFill>
                <a:latin typeface="Calibri" pitchFamily="34" charset="0"/>
              </a:rPr>
              <a:t>.000 ΕΤΗ</a:t>
            </a:r>
            <a:r>
              <a:rPr lang="el-GR" sz="3600">
                <a:solidFill>
                  <a:srgbClr val="002060"/>
                </a:solidFill>
                <a:latin typeface="Franklin Gothic Book" pitchFamily="34" charset="0"/>
              </a:rPr>
              <a:t> </a:t>
            </a:r>
            <a:r>
              <a:rPr lang="el-GR" sz="3600" b="1">
                <a:solidFill>
                  <a:srgbClr val="002060"/>
                </a:solidFill>
                <a:latin typeface="Franklin Gothic Book" pitchFamily="34" charset="0"/>
              </a:rPr>
              <a:t>1</a:t>
            </a:r>
            <a:r>
              <a:rPr lang="en-US" sz="3600" b="1">
                <a:solidFill>
                  <a:srgbClr val="002060"/>
                </a:solidFill>
                <a:latin typeface="Franklin Gothic Book" pitchFamily="34" charset="0"/>
              </a:rPr>
              <a:t>2.</a:t>
            </a:r>
            <a:r>
              <a:rPr lang="el-GR" sz="3600" b="1">
                <a:solidFill>
                  <a:srgbClr val="002060"/>
                </a:solidFill>
                <a:latin typeface="Franklin Gothic Book" pitchFamily="34" charset="0"/>
              </a:rPr>
              <a:t>000 </a:t>
            </a:r>
            <a:r>
              <a:rPr lang="en-US" sz="3600" b="1">
                <a:solidFill>
                  <a:srgbClr val="002060"/>
                </a:solidFill>
                <a:latin typeface="Franklin Gothic Book" pitchFamily="34" charset="0"/>
              </a:rPr>
              <a:t>YEARS AGO</a:t>
            </a:r>
            <a:r>
              <a:rPr lang="en-US" sz="3600" b="1">
                <a:solidFill>
                  <a:srgbClr val="C00000"/>
                </a:solidFill>
                <a:latin typeface="Calibri" pitchFamily="34" charset="0"/>
              </a:rPr>
              <a:t> </a:t>
            </a:r>
            <a:endParaRPr lang="el-GR" sz="3600" b="1">
              <a:solidFill>
                <a:srgbClr val="C00000"/>
              </a:solidFill>
              <a:latin typeface="Calibri" pitchFamily="34" charset="0"/>
            </a:endParaRPr>
          </a:p>
        </p:txBody>
      </p:sp>
      <p:sp>
        <p:nvSpPr>
          <p:cNvPr id="15364" name="7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90881E04-BAEB-416D-80D6-3B6A3B73CEC3}" type="slidenum">
              <a:rPr lang="el-GR"/>
              <a:pPr fontAlgn="base">
                <a:spcBef>
                  <a:spcPct val="0"/>
                </a:spcBef>
                <a:spcAft>
                  <a:spcPct val="0"/>
                </a:spcAft>
                <a:defRPr/>
              </a:pPr>
              <a:t>11</a:t>
            </a:fld>
            <a:endParaRPr lang="el-G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1 - Εικόνα" descr="eur11.gif"/>
          <p:cNvPicPr>
            <a:picLocks noGrp="1" noChangeAspect="1"/>
          </p:cNvPicPr>
          <p:nvPr isPhoto="1"/>
        </p:nvPicPr>
        <p:blipFill>
          <a:blip r:embed="rId4" cstate="print"/>
          <a:srcRect/>
          <a:stretch>
            <a:fillRect/>
          </a:stretch>
        </p:blipFill>
        <p:spPr bwMode="auto">
          <a:xfrm>
            <a:off x="0" y="496888"/>
            <a:ext cx="9144000" cy="5864225"/>
          </a:xfrm>
          <a:prstGeom prst="rect">
            <a:avLst/>
          </a:prstGeom>
          <a:noFill/>
          <a:ln w="9525">
            <a:noFill/>
            <a:miter lim="800000"/>
            <a:headEnd/>
            <a:tailEnd/>
          </a:ln>
        </p:spPr>
      </p:pic>
      <p:sp>
        <p:nvSpPr>
          <p:cNvPr id="21507" name="3 - Ορθογώνιο"/>
          <p:cNvSpPr>
            <a:spLocks noChangeArrowheads="1"/>
          </p:cNvSpPr>
          <p:nvPr/>
        </p:nvSpPr>
        <p:spPr bwMode="auto">
          <a:xfrm>
            <a:off x="827088" y="6072188"/>
            <a:ext cx="7673975" cy="646112"/>
          </a:xfrm>
          <a:prstGeom prst="rect">
            <a:avLst/>
          </a:prstGeom>
          <a:solidFill>
            <a:schemeClr val="accent2"/>
          </a:solidFill>
          <a:ln w="9525">
            <a:noFill/>
            <a:miter lim="800000"/>
            <a:headEnd/>
            <a:tailEnd/>
          </a:ln>
        </p:spPr>
        <p:txBody>
          <a:bodyPr>
            <a:spAutoFit/>
          </a:bodyPr>
          <a:lstStyle/>
          <a:p>
            <a:r>
              <a:rPr lang="el-GR" sz="3600" b="1">
                <a:solidFill>
                  <a:srgbClr val="C00000"/>
                </a:solidFill>
                <a:latin typeface="Calibri" pitchFamily="34" charset="0"/>
              </a:rPr>
              <a:t>ΠΡΙΝ 1</a:t>
            </a:r>
            <a:r>
              <a:rPr lang="en-US" sz="3600" b="1">
                <a:solidFill>
                  <a:srgbClr val="C00000"/>
                </a:solidFill>
                <a:latin typeface="Calibri" pitchFamily="34" charset="0"/>
              </a:rPr>
              <a:t>1</a:t>
            </a:r>
            <a:r>
              <a:rPr lang="el-GR" sz="3600" b="1">
                <a:solidFill>
                  <a:srgbClr val="C00000"/>
                </a:solidFill>
                <a:latin typeface="Calibri" pitchFamily="34" charset="0"/>
              </a:rPr>
              <a:t>.000 ΕΤΗ</a:t>
            </a:r>
            <a:r>
              <a:rPr lang="el-GR" sz="3600">
                <a:solidFill>
                  <a:srgbClr val="002060"/>
                </a:solidFill>
                <a:latin typeface="Franklin Gothic Book" pitchFamily="34" charset="0"/>
              </a:rPr>
              <a:t> </a:t>
            </a:r>
            <a:r>
              <a:rPr lang="el-GR" sz="3600" b="1">
                <a:solidFill>
                  <a:srgbClr val="002060"/>
                </a:solidFill>
                <a:latin typeface="Franklin Gothic Book" pitchFamily="34" charset="0"/>
              </a:rPr>
              <a:t>1</a:t>
            </a:r>
            <a:r>
              <a:rPr lang="en-US" sz="3600" b="1">
                <a:solidFill>
                  <a:srgbClr val="002060"/>
                </a:solidFill>
                <a:latin typeface="Franklin Gothic Book" pitchFamily="34" charset="0"/>
              </a:rPr>
              <a:t>1.</a:t>
            </a:r>
            <a:r>
              <a:rPr lang="el-GR" sz="3600" b="1">
                <a:solidFill>
                  <a:srgbClr val="002060"/>
                </a:solidFill>
                <a:latin typeface="Franklin Gothic Book" pitchFamily="34" charset="0"/>
              </a:rPr>
              <a:t>000 </a:t>
            </a:r>
            <a:r>
              <a:rPr lang="en-US" sz="3600" b="1">
                <a:solidFill>
                  <a:srgbClr val="002060"/>
                </a:solidFill>
                <a:latin typeface="Franklin Gothic Book" pitchFamily="34" charset="0"/>
              </a:rPr>
              <a:t>YEARS AGO</a:t>
            </a:r>
            <a:r>
              <a:rPr lang="en-US" sz="3600" b="1">
                <a:solidFill>
                  <a:srgbClr val="C00000"/>
                </a:solidFill>
                <a:latin typeface="Calibri" pitchFamily="34" charset="0"/>
              </a:rPr>
              <a:t> </a:t>
            </a:r>
            <a:endParaRPr lang="el-GR" sz="3600" b="1">
              <a:solidFill>
                <a:srgbClr val="C00000"/>
              </a:solidFill>
              <a:latin typeface="Calibri" pitchFamily="34" charset="0"/>
            </a:endParaRPr>
          </a:p>
        </p:txBody>
      </p:sp>
      <p:sp>
        <p:nvSpPr>
          <p:cNvPr id="16388" name="7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1EBC3671-C09E-4C90-8F87-52E4F6CF92BB}" type="slidenum">
              <a:rPr lang="el-GR"/>
              <a:pPr fontAlgn="base">
                <a:spcBef>
                  <a:spcPct val="0"/>
                </a:spcBef>
                <a:spcAft>
                  <a:spcPct val="0"/>
                </a:spcAft>
                <a:defRPr/>
              </a:pPr>
              <a:t>12</a:t>
            </a:fld>
            <a:endParaRPr lang="el-G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1 - Εικόνα" descr="eur10.gif"/>
          <p:cNvPicPr>
            <a:picLocks noGrp="1" noChangeAspect="1"/>
          </p:cNvPicPr>
          <p:nvPr isPhoto="1"/>
        </p:nvPicPr>
        <p:blipFill>
          <a:blip r:embed="rId4" cstate="print"/>
          <a:srcRect/>
          <a:stretch>
            <a:fillRect/>
          </a:stretch>
        </p:blipFill>
        <p:spPr bwMode="auto">
          <a:xfrm>
            <a:off x="0" y="496888"/>
            <a:ext cx="9144000" cy="5864225"/>
          </a:xfrm>
          <a:prstGeom prst="rect">
            <a:avLst/>
          </a:prstGeom>
          <a:noFill/>
          <a:ln w="9525">
            <a:noFill/>
            <a:miter lim="800000"/>
            <a:headEnd/>
            <a:tailEnd/>
          </a:ln>
        </p:spPr>
      </p:pic>
      <p:sp>
        <p:nvSpPr>
          <p:cNvPr id="22531" name="3 - Ορθογώνιο"/>
          <p:cNvSpPr>
            <a:spLocks noChangeArrowheads="1"/>
          </p:cNvSpPr>
          <p:nvPr/>
        </p:nvSpPr>
        <p:spPr bwMode="auto">
          <a:xfrm>
            <a:off x="285750" y="6072188"/>
            <a:ext cx="7599363" cy="646112"/>
          </a:xfrm>
          <a:prstGeom prst="rect">
            <a:avLst/>
          </a:prstGeom>
          <a:solidFill>
            <a:schemeClr val="accent2"/>
          </a:solidFill>
          <a:ln w="9525">
            <a:noFill/>
            <a:miter lim="800000"/>
            <a:headEnd/>
            <a:tailEnd/>
          </a:ln>
        </p:spPr>
        <p:txBody>
          <a:bodyPr>
            <a:spAutoFit/>
          </a:bodyPr>
          <a:lstStyle/>
          <a:p>
            <a:r>
              <a:rPr lang="el-GR" sz="3600" b="1">
                <a:solidFill>
                  <a:srgbClr val="C00000"/>
                </a:solidFill>
                <a:latin typeface="Calibri" pitchFamily="34" charset="0"/>
              </a:rPr>
              <a:t>ΠΡΙΝ 1</a:t>
            </a:r>
            <a:r>
              <a:rPr lang="en-US" sz="3600" b="1">
                <a:solidFill>
                  <a:srgbClr val="C00000"/>
                </a:solidFill>
                <a:latin typeface="Calibri" pitchFamily="34" charset="0"/>
              </a:rPr>
              <a:t>0</a:t>
            </a:r>
            <a:r>
              <a:rPr lang="el-GR" sz="3600" b="1">
                <a:solidFill>
                  <a:srgbClr val="C00000"/>
                </a:solidFill>
                <a:latin typeface="Calibri" pitchFamily="34" charset="0"/>
              </a:rPr>
              <a:t>.000 ΕΤΗ</a:t>
            </a:r>
            <a:r>
              <a:rPr lang="el-GR" sz="3600">
                <a:solidFill>
                  <a:srgbClr val="002060"/>
                </a:solidFill>
                <a:latin typeface="Franklin Gothic Book" pitchFamily="34" charset="0"/>
              </a:rPr>
              <a:t> </a:t>
            </a:r>
            <a:r>
              <a:rPr lang="el-GR" sz="3600" b="1">
                <a:solidFill>
                  <a:srgbClr val="002060"/>
                </a:solidFill>
                <a:latin typeface="Franklin Gothic Book" pitchFamily="34" charset="0"/>
              </a:rPr>
              <a:t>1</a:t>
            </a:r>
            <a:r>
              <a:rPr lang="en-US" sz="3600" b="1">
                <a:solidFill>
                  <a:srgbClr val="002060"/>
                </a:solidFill>
                <a:latin typeface="Franklin Gothic Book" pitchFamily="34" charset="0"/>
              </a:rPr>
              <a:t>0.</a:t>
            </a:r>
            <a:r>
              <a:rPr lang="el-GR" sz="3600" b="1">
                <a:solidFill>
                  <a:srgbClr val="002060"/>
                </a:solidFill>
                <a:latin typeface="Franklin Gothic Book" pitchFamily="34" charset="0"/>
              </a:rPr>
              <a:t>000 </a:t>
            </a:r>
            <a:r>
              <a:rPr lang="en-US" sz="3600" b="1">
                <a:solidFill>
                  <a:srgbClr val="002060"/>
                </a:solidFill>
                <a:latin typeface="Franklin Gothic Book" pitchFamily="34" charset="0"/>
              </a:rPr>
              <a:t>YEARS AGO</a:t>
            </a:r>
            <a:r>
              <a:rPr lang="en-US" sz="3600" b="1">
                <a:solidFill>
                  <a:srgbClr val="C00000"/>
                </a:solidFill>
                <a:latin typeface="Calibri" pitchFamily="34" charset="0"/>
              </a:rPr>
              <a:t> </a:t>
            </a:r>
            <a:endParaRPr lang="el-GR" sz="3600" b="1">
              <a:solidFill>
                <a:srgbClr val="C00000"/>
              </a:solidFill>
              <a:latin typeface="Calibri" pitchFamily="34" charset="0"/>
            </a:endParaRPr>
          </a:p>
        </p:txBody>
      </p:sp>
      <p:sp>
        <p:nvSpPr>
          <p:cNvPr id="17412" name="7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762A2482-666F-401A-A8BB-F8424CCB17D7}" type="slidenum">
              <a:rPr lang="el-GR"/>
              <a:pPr fontAlgn="base">
                <a:spcBef>
                  <a:spcPct val="0"/>
                </a:spcBef>
                <a:spcAft>
                  <a:spcPct val="0"/>
                </a:spcAft>
                <a:defRPr/>
              </a:pPr>
              <a:t>13</a:t>
            </a:fld>
            <a:endParaRPr lang="el-G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1 - Εικόνα" descr="eur9.gif"/>
          <p:cNvPicPr>
            <a:picLocks noGrp="1" noChangeAspect="1"/>
          </p:cNvPicPr>
          <p:nvPr isPhoto="1"/>
        </p:nvPicPr>
        <p:blipFill>
          <a:blip r:embed="rId4" cstate="print"/>
          <a:srcRect/>
          <a:stretch>
            <a:fillRect/>
          </a:stretch>
        </p:blipFill>
        <p:spPr bwMode="auto">
          <a:xfrm>
            <a:off x="0" y="496888"/>
            <a:ext cx="9144000" cy="5864225"/>
          </a:xfrm>
          <a:prstGeom prst="rect">
            <a:avLst/>
          </a:prstGeom>
          <a:noFill/>
          <a:ln w="9525">
            <a:noFill/>
            <a:miter lim="800000"/>
            <a:headEnd/>
            <a:tailEnd/>
          </a:ln>
        </p:spPr>
      </p:pic>
      <p:sp>
        <p:nvSpPr>
          <p:cNvPr id="23555" name="3 - Ορθογώνιο"/>
          <p:cNvSpPr>
            <a:spLocks noChangeArrowheads="1"/>
          </p:cNvSpPr>
          <p:nvPr/>
        </p:nvSpPr>
        <p:spPr bwMode="auto">
          <a:xfrm>
            <a:off x="755650" y="6072188"/>
            <a:ext cx="7531100" cy="708025"/>
          </a:xfrm>
          <a:prstGeom prst="rect">
            <a:avLst/>
          </a:prstGeom>
          <a:solidFill>
            <a:schemeClr val="accent2"/>
          </a:solidFill>
          <a:ln w="9525">
            <a:noFill/>
            <a:miter lim="800000"/>
            <a:headEnd/>
            <a:tailEnd/>
          </a:ln>
        </p:spPr>
        <p:txBody>
          <a:bodyPr>
            <a:spAutoFit/>
          </a:bodyPr>
          <a:lstStyle/>
          <a:p>
            <a:r>
              <a:rPr lang="el-GR" sz="3600" b="1">
                <a:solidFill>
                  <a:srgbClr val="C00000"/>
                </a:solidFill>
                <a:latin typeface="Calibri" pitchFamily="34" charset="0"/>
              </a:rPr>
              <a:t>ΠΡΙΝ </a:t>
            </a:r>
            <a:r>
              <a:rPr lang="en-US" sz="3600" b="1">
                <a:solidFill>
                  <a:srgbClr val="C00000"/>
                </a:solidFill>
                <a:latin typeface="Calibri" pitchFamily="34" charset="0"/>
              </a:rPr>
              <a:t>9</a:t>
            </a:r>
            <a:r>
              <a:rPr lang="el-GR" sz="3600" b="1">
                <a:solidFill>
                  <a:srgbClr val="C00000"/>
                </a:solidFill>
                <a:latin typeface="Calibri" pitchFamily="34" charset="0"/>
              </a:rPr>
              <a:t>.000 ΕΤΗ</a:t>
            </a:r>
            <a:r>
              <a:rPr lang="el-GR" sz="3600">
                <a:solidFill>
                  <a:srgbClr val="002060"/>
                </a:solidFill>
                <a:latin typeface="Franklin Gothic Book" pitchFamily="34" charset="0"/>
              </a:rPr>
              <a:t> </a:t>
            </a:r>
            <a:r>
              <a:rPr lang="en-US" sz="3600">
                <a:solidFill>
                  <a:srgbClr val="002060"/>
                </a:solidFill>
                <a:latin typeface="Franklin Gothic Book" pitchFamily="34" charset="0"/>
              </a:rPr>
              <a:t>- </a:t>
            </a:r>
            <a:r>
              <a:rPr lang="en-US" sz="4000" b="1">
                <a:solidFill>
                  <a:srgbClr val="002060"/>
                </a:solidFill>
                <a:latin typeface="Franklin Gothic Book" pitchFamily="34" charset="0"/>
              </a:rPr>
              <a:t>9.</a:t>
            </a:r>
            <a:r>
              <a:rPr lang="el-GR" sz="4000" b="1">
                <a:solidFill>
                  <a:srgbClr val="002060"/>
                </a:solidFill>
                <a:latin typeface="Franklin Gothic Book" pitchFamily="34" charset="0"/>
              </a:rPr>
              <a:t>000 </a:t>
            </a:r>
            <a:r>
              <a:rPr lang="en-US" sz="4000" b="1">
                <a:solidFill>
                  <a:srgbClr val="002060"/>
                </a:solidFill>
                <a:latin typeface="Franklin Gothic Book" pitchFamily="34" charset="0"/>
              </a:rPr>
              <a:t>YEARS AGO</a:t>
            </a:r>
            <a:r>
              <a:rPr lang="en-US" sz="4000" b="1">
                <a:solidFill>
                  <a:srgbClr val="C00000"/>
                </a:solidFill>
                <a:latin typeface="Franklin Gothic Book" pitchFamily="34" charset="0"/>
              </a:rPr>
              <a:t> </a:t>
            </a:r>
            <a:endParaRPr lang="el-GR" sz="3600" b="1">
              <a:solidFill>
                <a:srgbClr val="C00000"/>
              </a:solidFill>
              <a:latin typeface="Franklin Gothic Book" pitchFamily="34" charset="0"/>
            </a:endParaRPr>
          </a:p>
        </p:txBody>
      </p:sp>
      <p:sp>
        <p:nvSpPr>
          <p:cNvPr id="18436" name="7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F170A2C0-FDB5-465C-B94B-41938938E9F8}" type="slidenum">
              <a:rPr lang="el-GR"/>
              <a:pPr fontAlgn="base">
                <a:spcBef>
                  <a:spcPct val="0"/>
                </a:spcBef>
                <a:spcAft>
                  <a:spcPct val="0"/>
                </a:spcAft>
                <a:defRPr/>
              </a:pPr>
              <a:t>14</a:t>
            </a:fld>
            <a:endParaRPr lang="el-G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1 - Εικόνα" descr="eur8.gif"/>
          <p:cNvPicPr>
            <a:picLocks noGrp="1" noChangeAspect="1"/>
          </p:cNvPicPr>
          <p:nvPr isPhoto="1"/>
        </p:nvPicPr>
        <p:blipFill>
          <a:blip r:embed="rId4" cstate="print"/>
          <a:srcRect/>
          <a:stretch>
            <a:fillRect/>
          </a:stretch>
        </p:blipFill>
        <p:spPr bwMode="auto">
          <a:xfrm>
            <a:off x="0" y="496888"/>
            <a:ext cx="9144000" cy="5864225"/>
          </a:xfrm>
          <a:prstGeom prst="rect">
            <a:avLst/>
          </a:prstGeom>
          <a:noFill/>
          <a:ln w="9525">
            <a:noFill/>
            <a:miter lim="800000"/>
            <a:headEnd/>
            <a:tailEnd/>
          </a:ln>
        </p:spPr>
      </p:pic>
      <p:sp>
        <p:nvSpPr>
          <p:cNvPr id="24579" name="3 - Ορθογώνιο"/>
          <p:cNvSpPr>
            <a:spLocks noChangeArrowheads="1"/>
          </p:cNvSpPr>
          <p:nvPr/>
        </p:nvSpPr>
        <p:spPr bwMode="auto">
          <a:xfrm>
            <a:off x="214313" y="6072188"/>
            <a:ext cx="7670800" cy="708025"/>
          </a:xfrm>
          <a:prstGeom prst="rect">
            <a:avLst/>
          </a:prstGeom>
          <a:solidFill>
            <a:schemeClr val="accent2"/>
          </a:solidFill>
          <a:ln w="9525">
            <a:noFill/>
            <a:miter lim="800000"/>
            <a:headEnd/>
            <a:tailEnd/>
          </a:ln>
        </p:spPr>
        <p:txBody>
          <a:bodyPr>
            <a:spAutoFit/>
          </a:bodyPr>
          <a:lstStyle/>
          <a:p>
            <a:r>
              <a:rPr lang="el-GR" sz="3600" b="1">
                <a:solidFill>
                  <a:srgbClr val="C00000"/>
                </a:solidFill>
                <a:latin typeface="Calibri" pitchFamily="34" charset="0"/>
              </a:rPr>
              <a:t>ΠΡΙΝ 8.000 ΕΤΗ</a:t>
            </a:r>
            <a:r>
              <a:rPr lang="el-GR" sz="3600">
                <a:solidFill>
                  <a:srgbClr val="002060"/>
                </a:solidFill>
                <a:latin typeface="Franklin Gothic Book" pitchFamily="34" charset="0"/>
              </a:rPr>
              <a:t> </a:t>
            </a:r>
            <a:r>
              <a:rPr lang="en-US" sz="3600">
                <a:solidFill>
                  <a:srgbClr val="002060"/>
                </a:solidFill>
                <a:latin typeface="Franklin Gothic Book" pitchFamily="34" charset="0"/>
              </a:rPr>
              <a:t>- </a:t>
            </a:r>
            <a:r>
              <a:rPr lang="el-GR" sz="4000" b="1">
                <a:solidFill>
                  <a:srgbClr val="002060"/>
                </a:solidFill>
                <a:latin typeface="Franklin Gothic Book" pitchFamily="34" charset="0"/>
              </a:rPr>
              <a:t>8</a:t>
            </a:r>
            <a:r>
              <a:rPr lang="en-US" sz="4000" b="1">
                <a:solidFill>
                  <a:srgbClr val="002060"/>
                </a:solidFill>
                <a:latin typeface="Franklin Gothic Book" pitchFamily="34" charset="0"/>
              </a:rPr>
              <a:t>.</a:t>
            </a:r>
            <a:r>
              <a:rPr lang="el-GR" sz="4000" b="1">
                <a:solidFill>
                  <a:srgbClr val="002060"/>
                </a:solidFill>
                <a:latin typeface="Franklin Gothic Book" pitchFamily="34" charset="0"/>
              </a:rPr>
              <a:t>000 </a:t>
            </a:r>
            <a:r>
              <a:rPr lang="en-US" sz="4000" b="1">
                <a:solidFill>
                  <a:srgbClr val="002060"/>
                </a:solidFill>
                <a:latin typeface="Franklin Gothic Book" pitchFamily="34" charset="0"/>
              </a:rPr>
              <a:t>YEARS AGO</a:t>
            </a:r>
            <a:r>
              <a:rPr lang="en-US" sz="4000" b="1">
                <a:solidFill>
                  <a:srgbClr val="C00000"/>
                </a:solidFill>
                <a:latin typeface="Franklin Gothic Book" pitchFamily="34" charset="0"/>
              </a:rPr>
              <a:t> </a:t>
            </a:r>
            <a:endParaRPr lang="el-GR" sz="3600" b="1">
              <a:solidFill>
                <a:srgbClr val="C00000"/>
              </a:solidFill>
              <a:latin typeface="Franklin Gothic Book" pitchFamily="34" charset="0"/>
            </a:endParaRPr>
          </a:p>
        </p:txBody>
      </p:sp>
      <p:sp>
        <p:nvSpPr>
          <p:cNvPr id="19460" name="7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EEA4F531-FBC9-431A-A12C-2D333FA28FF6}" type="slidenum">
              <a:rPr lang="el-GR"/>
              <a:pPr fontAlgn="base">
                <a:spcBef>
                  <a:spcPct val="0"/>
                </a:spcBef>
                <a:spcAft>
                  <a:spcPct val="0"/>
                </a:spcAft>
                <a:defRPr/>
              </a:pPr>
              <a:t>15</a:t>
            </a:fld>
            <a:endParaRPr lang="el-G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1 - Εικόνα" descr="eur7.gif"/>
          <p:cNvPicPr>
            <a:picLocks noGrp="1" noChangeAspect="1"/>
          </p:cNvPicPr>
          <p:nvPr isPhoto="1"/>
        </p:nvPicPr>
        <p:blipFill>
          <a:blip r:embed="rId4" cstate="print"/>
          <a:srcRect/>
          <a:stretch>
            <a:fillRect/>
          </a:stretch>
        </p:blipFill>
        <p:spPr bwMode="auto">
          <a:xfrm>
            <a:off x="0" y="496888"/>
            <a:ext cx="9144000" cy="5864225"/>
          </a:xfrm>
          <a:prstGeom prst="rect">
            <a:avLst/>
          </a:prstGeom>
          <a:noFill/>
          <a:ln w="9525">
            <a:noFill/>
            <a:miter lim="800000"/>
            <a:headEnd/>
            <a:tailEnd/>
          </a:ln>
        </p:spPr>
      </p:pic>
      <p:sp>
        <p:nvSpPr>
          <p:cNvPr id="25603" name="3 - Ορθογώνιο"/>
          <p:cNvSpPr>
            <a:spLocks noChangeArrowheads="1"/>
          </p:cNvSpPr>
          <p:nvPr/>
        </p:nvSpPr>
        <p:spPr bwMode="auto">
          <a:xfrm>
            <a:off x="900113" y="6000750"/>
            <a:ext cx="7529512" cy="708025"/>
          </a:xfrm>
          <a:prstGeom prst="rect">
            <a:avLst/>
          </a:prstGeom>
          <a:solidFill>
            <a:schemeClr val="accent2"/>
          </a:solidFill>
          <a:ln w="9525">
            <a:noFill/>
            <a:miter lim="800000"/>
            <a:headEnd/>
            <a:tailEnd/>
          </a:ln>
        </p:spPr>
        <p:txBody>
          <a:bodyPr>
            <a:spAutoFit/>
          </a:bodyPr>
          <a:lstStyle/>
          <a:p>
            <a:r>
              <a:rPr lang="el-GR" sz="3600" b="1">
                <a:solidFill>
                  <a:srgbClr val="C00000"/>
                </a:solidFill>
                <a:latin typeface="Calibri" pitchFamily="34" charset="0"/>
              </a:rPr>
              <a:t>ΠΡΙΝ </a:t>
            </a:r>
            <a:r>
              <a:rPr lang="en-US" sz="3600" b="1">
                <a:solidFill>
                  <a:srgbClr val="C00000"/>
                </a:solidFill>
                <a:latin typeface="Calibri" pitchFamily="34" charset="0"/>
              </a:rPr>
              <a:t>7</a:t>
            </a:r>
            <a:r>
              <a:rPr lang="el-GR" sz="3600" b="1">
                <a:solidFill>
                  <a:srgbClr val="C00000"/>
                </a:solidFill>
                <a:latin typeface="Calibri" pitchFamily="34" charset="0"/>
              </a:rPr>
              <a:t>.000 ΕΤΗ</a:t>
            </a:r>
            <a:r>
              <a:rPr lang="el-GR" sz="3600">
                <a:solidFill>
                  <a:srgbClr val="002060"/>
                </a:solidFill>
                <a:latin typeface="Franklin Gothic Book" pitchFamily="34" charset="0"/>
              </a:rPr>
              <a:t> </a:t>
            </a:r>
            <a:r>
              <a:rPr lang="en-US" sz="3600">
                <a:solidFill>
                  <a:srgbClr val="002060"/>
                </a:solidFill>
                <a:latin typeface="Franklin Gothic Book" pitchFamily="34" charset="0"/>
              </a:rPr>
              <a:t>- </a:t>
            </a:r>
            <a:r>
              <a:rPr lang="en-US" sz="4000" b="1">
                <a:solidFill>
                  <a:srgbClr val="002060"/>
                </a:solidFill>
                <a:latin typeface="Franklin Gothic Book" pitchFamily="34" charset="0"/>
              </a:rPr>
              <a:t>7.</a:t>
            </a:r>
            <a:r>
              <a:rPr lang="el-GR" sz="4000" b="1">
                <a:solidFill>
                  <a:srgbClr val="002060"/>
                </a:solidFill>
                <a:latin typeface="Franklin Gothic Book" pitchFamily="34" charset="0"/>
              </a:rPr>
              <a:t>000 </a:t>
            </a:r>
            <a:r>
              <a:rPr lang="en-US" sz="4000" b="1">
                <a:solidFill>
                  <a:srgbClr val="002060"/>
                </a:solidFill>
                <a:latin typeface="Franklin Gothic Book" pitchFamily="34" charset="0"/>
              </a:rPr>
              <a:t>YEARS AGO</a:t>
            </a:r>
            <a:r>
              <a:rPr lang="en-US" sz="4000" b="1">
                <a:solidFill>
                  <a:srgbClr val="C00000"/>
                </a:solidFill>
                <a:latin typeface="Franklin Gothic Book" pitchFamily="34" charset="0"/>
              </a:rPr>
              <a:t> </a:t>
            </a:r>
            <a:endParaRPr lang="el-GR" sz="3600" b="1">
              <a:solidFill>
                <a:srgbClr val="C00000"/>
              </a:solidFill>
              <a:latin typeface="Franklin Gothic Book" pitchFamily="34" charset="0"/>
            </a:endParaRPr>
          </a:p>
        </p:txBody>
      </p:sp>
      <p:sp>
        <p:nvSpPr>
          <p:cNvPr id="20484" name="7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00049BB6-1AA3-4635-A83D-66B52E42D80A}" type="slidenum">
              <a:rPr lang="el-GR"/>
              <a:pPr fontAlgn="base">
                <a:spcBef>
                  <a:spcPct val="0"/>
                </a:spcBef>
                <a:spcAft>
                  <a:spcPct val="0"/>
                </a:spcAft>
                <a:defRPr/>
              </a:pPr>
              <a:t>16</a:t>
            </a:fld>
            <a:endParaRPr lang="el-G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1 - Εικόνα" descr="eur6.gif"/>
          <p:cNvPicPr>
            <a:picLocks noGrp="1" noChangeAspect="1"/>
          </p:cNvPicPr>
          <p:nvPr isPhoto="1"/>
        </p:nvPicPr>
        <p:blipFill>
          <a:blip r:embed="rId4" cstate="print"/>
          <a:srcRect/>
          <a:stretch>
            <a:fillRect/>
          </a:stretch>
        </p:blipFill>
        <p:spPr bwMode="auto">
          <a:xfrm>
            <a:off x="0" y="503238"/>
            <a:ext cx="9144000" cy="5851525"/>
          </a:xfrm>
          <a:prstGeom prst="rect">
            <a:avLst/>
          </a:prstGeom>
          <a:noFill/>
          <a:ln w="9525">
            <a:noFill/>
            <a:miter lim="800000"/>
            <a:headEnd/>
            <a:tailEnd/>
          </a:ln>
        </p:spPr>
      </p:pic>
      <p:sp>
        <p:nvSpPr>
          <p:cNvPr id="26627" name="3 - Ορθογώνιο"/>
          <p:cNvSpPr>
            <a:spLocks noChangeArrowheads="1"/>
          </p:cNvSpPr>
          <p:nvPr/>
        </p:nvSpPr>
        <p:spPr bwMode="auto">
          <a:xfrm>
            <a:off x="285750" y="6000750"/>
            <a:ext cx="8102600" cy="708025"/>
          </a:xfrm>
          <a:prstGeom prst="rect">
            <a:avLst/>
          </a:prstGeom>
          <a:solidFill>
            <a:schemeClr val="accent2"/>
          </a:solidFill>
          <a:ln w="9525">
            <a:noFill/>
            <a:miter lim="800000"/>
            <a:headEnd/>
            <a:tailEnd/>
          </a:ln>
        </p:spPr>
        <p:txBody>
          <a:bodyPr>
            <a:spAutoFit/>
          </a:bodyPr>
          <a:lstStyle/>
          <a:p>
            <a:r>
              <a:rPr lang="el-GR" sz="3600" b="1">
                <a:solidFill>
                  <a:srgbClr val="C00000"/>
                </a:solidFill>
                <a:latin typeface="Calibri" pitchFamily="34" charset="0"/>
              </a:rPr>
              <a:t>ΠΡΙΝ </a:t>
            </a:r>
            <a:r>
              <a:rPr lang="en-US" sz="3600" b="1">
                <a:solidFill>
                  <a:srgbClr val="C00000"/>
                </a:solidFill>
                <a:latin typeface="Calibri" pitchFamily="34" charset="0"/>
              </a:rPr>
              <a:t>6</a:t>
            </a:r>
            <a:r>
              <a:rPr lang="el-GR" sz="3600" b="1">
                <a:solidFill>
                  <a:srgbClr val="C00000"/>
                </a:solidFill>
                <a:latin typeface="Calibri" pitchFamily="34" charset="0"/>
              </a:rPr>
              <a:t>.000 ΕΤΗ</a:t>
            </a:r>
            <a:r>
              <a:rPr lang="el-GR" sz="3600">
                <a:solidFill>
                  <a:srgbClr val="002060"/>
                </a:solidFill>
                <a:latin typeface="Franklin Gothic Book" pitchFamily="34" charset="0"/>
              </a:rPr>
              <a:t> </a:t>
            </a:r>
            <a:r>
              <a:rPr lang="en-US" sz="3600">
                <a:solidFill>
                  <a:srgbClr val="002060"/>
                </a:solidFill>
                <a:latin typeface="Franklin Gothic Book" pitchFamily="34" charset="0"/>
              </a:rPr>
              <a:t>- </a:t>
            </a:r>
            <a:r>
              <a:rPr lang="en-US" sz="4000" b="1">
                <a:solidFill>
                  <a:srgbClr val="002060"/>
                </a:solidFill>
                <a:latin typeface="Franklin Gothic Book" pitchFamily="34" charset="0"/>
              </a:rPr>
              <a:t>6.</a:t>
            </a:r>
            <a:r>
              <a:rPr lang="el-GR" sz="4000" b="1">
                <a:solidFill>
                  <a:srgbClr val="002060"/>
                </a:solidFill>
                <a:latin typeface="Franklin Gothic Book" pitchFamily="34" charset="0"/>
              </a:rPr>
              <a:t>000 </a:t>
            </a:r>
            <a:r>
              <a:rPr lang="en-US" sz="4000" b="1">
                <a:solidFill>
                  <a:srgbClr val="002060"/>
                </a:solidFill>
                <a:latin typeface="Franklin Gothic Book" pitchFamily="34" charset="0"/>
              </a:rPr>
              <a:t>YEARS AGO</a:t>
            </a:r>
            <a:r>
              <a:rPr lang="en-US" sz="4000" b="1">
                <a:solidFill>
                  <a:srgbClr val="C00000"/>
                </a:solidFill>
                <a:latin typeface="Franklin Gothic Book" pitchFamily="34" charset="0"/>
              </a:rPr>
              <a:t> </a:t>
            </a:r>
            <a:endParaRPr lang="el-GR" sz="3600" b="1">
              <a:solidFill>
                <a:srgbClr val="C00000"/>
              </a:solidFill>
              <a:latin typeface="Franklin Gothic Book" pitchFamily="34" charset="0"/>
            </a:endParaRPr>
          </a:p>
        </p:txBody>
      </p:sp>
      <p:sp>
        <p:nvSpPr>
          <p:cNvPr id="21508" name="7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5FC840F1-E181-41CC-B3CC-68B6A819A8AC}" type="slidenum">
              <a:rPr lang="el-GR"/>
              <a:pPr fontAlgn="base">
                <a:spcBef>
                  <a:spcPct val="0"/>
                </a:spcBef>
                <a:spcAft>
                  <a:spcPct val="0"/>
                </a:spcAft>
                <a:defRPr/>
              </a:pPr>
              <a:t>17</a:t>
            </a:fld>
            <a:endParaRPr lang="el-G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1 - Εικόνα" descr="eur5.gif"/>
          <p:cNvPicPr>
            <a:picLocks noGrp="1" noChangeAspect="1"/>
          </p:cNvPicPr>
          <p:nvPr isPhoto="1"/>
        </p:nvPicPr>
        <p:blipFill>
          <a:blip r:embed="rId4" cstate="print"/>
          <a:srcRect/>
          <a:stretch>
            <a:fillRect/>
          </a:stretch>
        </p:blipFill>
        <p:spPr bwMode="auto">
          <a:xfrm>
            <a:off x="0" y="503238"/>
            <a:ext cx="9144000" cy="5851525"/>
          </a:xfrm>
          <a:prstGeom prst="rect">
            <a:avLst/>
          </a:prstGeom>
          <a:noFill/>
          <a:ln w="9525">
            <a:noFill/>
            <a:miter lim="800000"/>
            <a:headEnd/>
            <a:tailEnd/>
          </a:ln>
        </p:spPr>
      </p:pic>
      <p:sp>
        <p:nvSpPr>
          <p:cNvPr id="27651" name="3 - Ορθογώνιο"/>
          <p:cNvSpPr>
            <a:spLocks noChangeArrowheads="1"/>
          </p:cNvSpPr>
          <p:nvPr/>
        </p:nvSpPr>
        <p:spPr bwMode="auto">
          <a:xfrm>
            <a:off x="684213" y="6000750"/>
            <a:ext cx="8135937" cy="708025"/>
          </a:xfrm>
          <a:prstGeom prst="rect">
            <a:avLst/>
          </a:prstGeom>
          <a:solidFill>
            <a:schemeClr val="accent2"/>
          </a:solidFill>
          <a:ln w="9525">
            <a:noFill/>
            <a:miter lim="800000"/>
            <a:headEnd/>
            <a:tailEnd/>
          </a:ln>
        </p:spPr>
        <p:txBody>
          <a:bodyPr>
            <a:spAutoFit/>
          </a:bodyPr>
          <a:lstStyle/>
          <a:p>
            <a:r>
              <a:rPr lang="el-GR" sz="3600" b="1">
                <a:solidFill>
                  <a:srgbClr val="C00000"/>
                </a:solidFill>
                <a:latin typeface="Calibri" pitchFamily="34" charset="0"/>
              </a:rPr>
              <a:t>ΠΡΙΝ </a:t>
            </a:r>
            <a:r>
              <a:rPr lang="en-US" sz="3600" b="1">
                <a:solidFill>
                  <a:srgbClr val="C00000"/>
                </a:solidFill>
                <a:latin typeface="Calibri" pitchFamily="34" charset="0"/>
              </a:rPr>
              <a:t>5</a:t>
            </a:r>
            <a:r>
              <a:rPr lang="el-GR" sz="3600" b="1">
                <a:solidFill>
                  <a:srgbClr val="C00000"/>
                </a:solidFill>
                <a:latin typeface="Calibri" pitchFamily="34" charset="0"/>
              </a:rPr>
              <a:t>.000 ΕΤΗ</a:t>
            </a:r>
            <a:r>
              <a:rPr lang="el-GR" sz="3600">
                <a:solidFill>
                  <a:srgbClr val="002060"/>
                </a:solidFill>
                <a:latin typeface="Franklin Gothic Book" pitchFamily="34" charset="0"/>
              </a:rPr>
              <a:t> </a:t>
            </a:r>
            <a:r>
              <a:rPr lang="en-US" sz="3600">
                <a:solidFill>
                  <a:srgbClr val="002060"/>
                </a:solidFill>
                <a:latin typeface="Franklin Gothic Book" pitchFamily="34" charset="0"/>
              </a:rPr>
              <a:t>- </a:t>
            </a:r>
            <a:r>
              <a:rPr lang="en-US" sz="4000" b="1">
                <a:solidFill>
                  <a:srgbClr val="002060"/>
                </a:solidFill>
                <a:latin typeface="Franklin Gothic Book" pitchFamily="34" charset="0"/>
              </a:rPr>
              <a:t>5.</a:t>
            </a:r>
            <a:r>
              <a:rPr lang="el-GR" sz="4000" b="1">
                <a:solidFill>
                  <a:srgbClr val="002060"/>
                </a:solidFill>
                <a:latin typeface="Franklin Gothic Book" pitchFamily="34" charset="0"/>
              </a:rPr>
              <a:t>000 </a:t>
            </a:r>
            <a:r>
              <a:rPr lang="en-US" sz="4000" b="1">
                <a:solidFill>
                  <a:srgbClr val="002060"/>
                </a:solidFill>
                <a:latin typeface="Franklin Gothic Book" pitchFamily="34" charset="0"/>
              </a:rPr>
              <a:t>YEARS AGO</a:t>
            </a:r>
            <a:r>
              <a:rPr lang="en-US" sz="4000" b="1">
                <a:solidFill>
                  <a:srgbClr val="C00000"/>
                </a:solidFill>
                <a:latin typeface="Franklin Gothic Book" pitchFamily="34" charset="0"/>
              </a:rPr>
              <a:t> </a:t>
            </a:r>
            <a:endParaRPr lang="el-GR" sz="3600" b="1">
              <a:solidFill>
                <a:srgbClr val="C00000"/>
              </a:solidFill>
              <a:latin typeface="Franklin Gothic Book" pitchFamily="34" charset="0"/>
            </a:endParaRPr>
          </a:p>
        </p:txBody>
      </p:sp>
      <p:sp>
        <p:nvSpPr>
          <p:cNvPr id="22532" name="7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A8EF53B9-E49A-4DAF-BBBD-570A545F7E3A}" type="slidenum">
              <a:rPr lang="el-GR"/>
              <a:pPr fontAlgn="base">
                <a:spcBef>
                  <a:spcPct val="0"/>
                </a:spcBef>
                <a:spcAft>
                  <a:spcPct val="0"/>
                </a:spcAft>
                <a:defRPr/>
              </a:pPr>
              <a:t>18</a:t>
            </a:fld>
            <a:endParaRPr lang="el-G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a:defRPr/>
            </a:pPr>
            <a:r>
              <a:rPr lang="en-US" dirty="0" smtClean="0"/>
              <a:t>THE END OF PR</a:t>
            </a:r>
            <a:r>
              <a:rPr lang="el-GR" dirty="0" smtClean="0"/>
              <a:t>Ε</a:t>
            </a:r>
            <a:r>
              <a:rPr lang="en-US" dirty="0" smtClean="0"/>
              <a:t>HISTORY</a:t>
            </a:r>
            <a:br>
              <a:rPr lang="en-US" dirty="0" smtClean="0"/>
            </a:br>
            <a:r>
              <a:rPr lang="en-US" dirty="0" smtClean="0"/>
              <a:t> </a:t>
            </a:r>
            <a:endParaRPr lang="el-GR" dirty="0"/>
          </a:p>
        </p:txBody>
      </p:sp>
      <p:sp>
        <p:nvSpPr>
          <p:cNvPr id="3" name="2 - Υπότιτλος"/>
          <p:cNvSpPr>
            <a:spLocks noGrp="1"/>
          </p:cNvSpPr>
          <p:nvPr>
            <p:ph type="subTitle" idx="1"/>
          </p:nvPr>
        </p:nvSpPr>
        <p:spPr/>
        <p:txBody>
          <a:bodyPr/>
          <a:lstStyle/>
          <a:p>
            <a:pPr>
              <a:defRPr/>
            </a:pPr>
            <a:endParaRPr lang="el-G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dirty="0"/>
          </a:p>
        </p:txBody>
      </p:sp>
      <p:sp>
        <p:nvSpPr>
          <p:cNvPr id="11267" name="2 - Θέση περιεχομένου"/>
          <p:cNvSpPr>
            <a:spLocks noGrp="1"/>
          </p:cNvSpPr>
          <p:nvPr>
            <p:ph idx="1"/>
          </p:nvPr>
        </p:nvSpPr>
        <p:spPr/>
        <p:txBody>
          <a:bodyPr/>
          <a:lstStyle/>
          <a:p>
            <a:pPr eaLnBrk="1" hangingPunct="1"/>
            <a:endParaRPr lang="el-GR" smtClean="0"/>
          </a:p>
        </p:txBody>
      </p:sp>
      <p:sp>
        <p:nvSpPr>
          <p:cNvPr id="1126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11269" name="Picture 1" descr="a1"/>
          <p:cNvPicPr>
            <a:picLocks noChangeAspect="1" noChangeArrowheads="1"/>
          </p:cNvPicPr>
          <p:nvPr/>
        </p:nvPicPr>
        <p:blipFill>
          <a:blip r:embed="rId4" cstate="print"/>
          <a:srcRect/>
          <a:stretch>
            <a:fillRect/>
          </a:stretch>
        </p:blipFill>
        <p:spPr bwMode="auto">
          <a:xfrm>
            <a:off x="0" y="0"/>
            <a:ext cx="8116888" cy="6858000"/>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Διμήνι00 029"/>
          <p:cNvPicPr>
            <a:picLocks noGrp="1" noChangeAspect="1" noChangeArrowheads="1"/>
          </p:cNvPicPr>
          <p:nvPr>
            <p:ph idx="1"/>
          </p:nvPr>
        </p:nvPicPr>
        <p:blipFill>
          <a:blip r:embed="rId3" cstate="print"/>
          <a:srcRect/>
          <a:stretch>
            <a:fillRect/>
          </a:stretch>
        </p:blipFill>
        <p:spPr>
          <a:xfrm>
            <a:off x="250825" y="1412875"/>
            <a:ext cx="6811963" cy="4816475"/>
          </a:xfrm>
          <a:noFill/>
          <a:ln>
            <a:solidFill>
              <a:schemeClr val="tx1"/>
            </a:solidFill>
          </a:ln>
        </p:spPr>
      </p:pic>
      <p:sp>
        <p:nvSpPr>
          <p:cNvPr id="5" name="4 - Τίτλος"/>
          <p:cNvSpPr>
            <a:spLocks noGrp="1"/>
          </p:cNvSpPr>
          <p:nvPr>
            <p:ph type="title"/>
          </p:nvPr>
        </p:nvSpPr>
        <p:spPr>
          <a:xfrm>
            <a:off x="0" y="404664"/>
            <a:ext cx="5856090" cy="646331"/>
          </a:xfrm>
        </p:spPr>
        <p:txBody>
          <a:bodyPr wrap="none">
            <a:spAutoFit/>
          </a:bodyPr>
          <a:lstStyle/>
          <a:p>
            <a:pPr algn="ctr">
              <a:defRPr/>
            </a:pPr>
            <a:r>
              <a:rPr lang="en-US" b="1" dirty="0" smtClean="0">
                <a:ln w="12700">
                  <a:solidFill>
                    <a:schemeClr val="tx2">
                      <a:satMod val="155000"/>
                    </a:schemeClr>
                  </a:solidFill>
                  <a:prstDash val="solid"/>
                </a:ln>
                <a:solidFill>
                  <a:srgbClr val="92D050"/>
                </a:solidFill>
                <a:effectLst>
                  <a:outerShdw blurRad="38100" dist="38100" dir="2700000" algn="tl">
                    <a:srgbClr val="000000">
                      <a:alpha val="43137"/>
                    </a:srgbClr>
                  </a:outerShdw>
                </a:effectLst>
              </a:rPr>
              <a:t>NEOLITHIC   DIMINI 7500 BP</a:t>
            </a:r>
            <a:endParaRPr lang="el-GR" b="1" dirty="0">
              <a:ln w="12700">
                <a:solidFill>
                  <a:schemeClr val="tx2">
                    <a:satMod val="155000"/>
                  </a:schemeClr>
                </a:solidFill>
                <a:prstDash val="solid"/>
              </a:ln>
              <a:solidFill>
                <a:srgbClr val="92D050"/>
              </a:solidFill>
              <a:effectLst>
                <a:outerShdw blurRad="38100" dist="38100" dir="2700000" algn="tl">
                  <a:srgbClr val="000000">
                    <a:alpha val="43137"/>
                  </a:srgbClr>
                </a:outerShdw>
              </a:effectLst>
            </a:endParaRPr>
          </a:p>
        </p:txBody>
      </p:sp>
      <p:pic>
        <p:nvPicPr>
          <p:cNvPr id="29700" name="Picture 2" descr="C:\Users\ΙΑΣΙΩΝ\Εικόνες\Hellas_sat.jpg"/>
          <p:cNvPicPr>
            <a:picLocks noChangeAspect="1" noChangeArrowheads="1"/>
          </p:cNvPicPr>
          <p:nvPr/>
        </p:nvPicPr>
        <p:blipFill>
          <a:blip r:embed="rId4" cstate="print"/>
          <a:srcRect/>
          <a:stretch>
            <a:fillRect/>
          </a:stretch>
        </p:blipFill>
        <p:spPr bwMode="auto">
          <a:xfrm>
            <a:off x="6007100" y="188913"/>
            <a:ext cx="2976563" cy="2232025"/>
          </a:xfrm>
          <a:prstGeom prst="rect">
            <a:avLst/>
          </a:prstGeom>
          <a:noFill/>
          <a:ln w="9525">
            <a:noFill/>
            <a:miter lim="800000"/>
            <a:headEnd/>
            <a:tailEnd/>
          </a:ln>
        </p:spPr>
      </p:pic>
      <p:sp>
        <p:nvSpPr>
          <p:cNvPr id="7" name="6 - Δεξιό βέλος"/>
          <p:cNvSpPr/>
          <p:nvPr/>
        </p:nvSpPr>
        <p:spPr>
          <a:xfrm rot="1202942">
            <a:off x="7502525" y="455613"/>
            <a:ext cx="792163"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ransition>
    <p:randomBar/>
    <p:sndAc>
      <p:stSnd>
        <p:snd r:embed="rId2" name="camera.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30723" name="2 - Θέση περιεχομένου"/>
          <p:cNvSpPr>
            <a:spLocks noGrp="1"/>
          </p:cNvSpPr>
          <p:nvPr>
            <p:ph idx="1"/>
          </p:nvPr>
        </p:nvSpPr>
        <p:spPr/>
        <p:txBody>
          <a:bodyPr/>
          <a:lstStyle/>
          <a:p>
            <a:pPr eaLnBrk="1" hangingPunct="1"/>
            <a:endParaRPr lang="el-GR" smtClean="0"/>
          </a:p>
        </p:txBody>
      </p:sp>
      <p:sp>
        <p:nvSpPr>
          <p:cNvPr id="3072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30725" name="Picture 1" descr="a5"/>
          <p:cNvPicPr>
            <a:picLocks noChangeAspect="1" noChangeArrowheads="1"/>
          </p:cNvPicPr>
          <p:nvPr/>
        </p:nvPicPr>
        <p:blipFill>
          <a:blip r:embed="rId4" cstate="print"/>
          <a:srcRect/>
          <a:stretch>
            <a:fillRect/>
          </a:stretch>
        </p:blipFill>
        <p:spPr bwMode="auto">
          <a:xfrm>
            <a:off x="0" y="0"/>
            <a:ext cx="8293100" cy="6858000"/>
          </a:xfrm>
          <a:prstGeom prst="rect">
            <a:avLst/>
          </a:prstGeom>
          <a:noFill/>
          <a:ln w="9525">
            <a:solidFill>
              <a:srgbClr val="7030A0"/>
            </a:solidFill>
            <a:miter lim="800000"/>
            <a:headEnd/>
            <a:tailEnd/>
          </a:ln>
        </p:spPr>
      </p:pic>
      <p:sp>
        <p:nvSpPr>
          <p:cNvPr id="30726" name="5 - Ορθογώνιο"/>
          <p:cNvSpPr>
            <a:spLocks noChangeArrowheads="1"/>
          </p:cNvSpPr>
          <p:nvPr/>
        </p:nvSpPr>
        <p:spPr bwMode="auto">
          <a:xfrm>
            <a:off x="900113" y="0"/>
            <a:ext cx="4572000" cy="954088"/>
          </a:xfrm>
          <a:prstGeom prst="rect">
            <a:avLst/>
          </a:prstGeom>
          <a:noFill/>
          <a:ln w="9525">
            <a:noFill/>
            <a:miter lim="800000"/>
            <a:headEnd/>
            <a:tailEnd/>
          </a:ln>
        </p:spPr>
        <p:txBody>
          <a:bodyPr>
            <a:spAutoFit/>
          </a:bodyPr>
          <a:lstStyle/>
          <a:p>
            <a:pPr>
              <a:defRPr/>
            </a:pPr>
            <a:r>
              <a:rPr lang="el-GR" sz="2800" b="1" dirty="0">
                <a:solidFill>
                  <a:srgbClr val="002060"/>
                </a:solidFill>
                <a:effectLst>
                  <a:outerShdw blurRad="38100" dist="38100" dir="2700000" algn="tl">
                    <a:srgbClr val="000000">
                      <a:alpha val="43137"/>
                    </a:srgbClr>
                  </a:outerShdw>
                </a:effectLst>
                <a:latin typeface="Franklin Gothic Book" pitchFamily="34" charset="0"/>
              </a:rPr>
              <a:t>4</a:t>
            </a:r>
            <a:r>
              <a:rPr lang="en-US" sz="2800" b="1" dirty="0">
                <a:solidFill>
                  <a:srgbClr val="002060"/>
                </a:solidFill>
                <a:effectLst>
                  <a:outerShdw blurRad="38100" dist="38100" dir="2700000" algn="tl">
                    <a:srgbClr val="000000">
                      <a:alpha val="43137"/>
                    </a:srgbClr>
                  </a:outerShdw>
                </a:effectLst>
                <a:latin typeface="Franklin Gothic Book" pitchFamily="34" charset="0"/>
              </a:rPr>
              <a:t>.</a:t>
            </a:r>
            <a:r>
              <a:rPr lang="el-GR" sz="2800" b="1" dirty="0">
                <a:solidFill>
                  <a:srgbClr val="002060"/>
                </a:solidFill>
                <a:effectLst>
                  <a:outerShdw blurRad="38100" dist="38100" dir="2700000" algn="tl">
                    <a:srgbClr val="000000">
                      <a:alpha val="43137"/>
                    </a:srgbClr>
                  </a:outerShdw>
                </a:effectLst>
                <a:latin typeface="Franklin Gothic Book" pitchFamily="34" charset="0"/>
              </a:rPr>
              <a:t>250 </a:t>
            </a:r>
            <a:r>
              <a:rPr lang="en-US" sz="2800" b="1" dirty="0">
                <a:solidFill>
                  <a:srgbClr val="002060"/>
                </a:solidFill>
                <a:effectLst>
                  <a:outerShdw blurRad="38100" dist="38100" dir="2700000" algn="tl">
                    <a:srgbClr val="000000">
                      <a:alpha val="43137"/>
                    </a:srgbClr>
                  </a:outerShdw>
                </a:effectLst>
                <a:latin typeface="Franklin Gothic Book" pitchFamily="34" charset="0"/>
              </a:rPr>
              <a:t>YEARS AGO </a:t>
            </a:r>
          </a:p>
          <a:p>
            <a:pPr>
              <a:defRPr/>
            </a:pPr>
            <a:r>
              <a:rPr lang="el-GR" sz="2800" b="1" dirty="0">
                <a:solidFill>
                  <a:srgbClr val="002060"/>
                </a:solidFill>
                <a:effectLst>
                  <a:outerShdw blurRad="38100" dist="38100" dir="2700000" algn="tl">
                    <a:srgbClr val="000000">
                      <a:alpha val="43137"/>
                    </a:srgbClr>
                  </a:outerShdw>
                </a:effectLst>
                <a:latin typeface="Franklin Gothic Book" pitchFamily="34" charset="0"/>
              </a:rPr>
              <a:t>ΠΡΙΝ 4</a:t>
            </a:r>
            <a:r>
              <a:rPr lang="en-US" sz="2800" b="1" dirty="0">
                <a:solidFill>
                  <a:srgbClr val="002060"/>
                </a:solidFill>
                <a:effectLst>
                  <a:outerShdw blurRad="38100" dist="38100" dir="2700000" algn="tl">
                    <a:srgbClr val="000000">
                      <a:alpha val="43137"/>
                    </a:srgbClr>
                  </a:outerShdw>
                </a:effectLst>
                <a:latin typeface="Franklin Gothic Book" pitchFamily="34" charset="0"/>
              </a:rPr>
              <a:t>.</a:t>
            </a:r>
            <a:r>
              <a:rPr lang="el-GR" sz="2800" b="1" dirty="0">
                <a:solidFill>
                  <a:srgbClr val="002060"/>
                </a:solidFill>
                <a:effectLst>
                  <a:outerShdw blurRad="38100" dist="38100" dir="2700000" algn="tl">
                    <a:srgbClr val="000000">
                      <a:alpha val="43137"/>
                    </a:srgbClr>
                  </a:outerShdw>
                </a:effectLst>
                <a:latin typeface="Franklin Gothic Book" pitchFamily="34" charset="0"/>
              </a:rPr>
              <a:t>250 ΕΤΗ</a:t>
            </a:r>
            <a:r>
              <a:rPr lang="en-US" sz="2800" b="1" dirty="0">
                <a:solidFill>
                  <a:srgbClr val="C00000"/>
                </a:solidFill>
                <a:effectLst>
                  <a:outerShdw blurRad="38100" dist="38100" dir="2700000" algn="tl">
                    <a:srgbClr val="000000">
                      <a:alpha val="43137"/>
                    </a:srgbClr>
                  </a:outerShdw>
                </a:effectLst>
                <a:latin typeface="Franklin Gothic Book" pitchFamily="34" charset="0"/>
              </a:rPr>
              <a:t> </a:t>
            </a:r>
            <a:endParaRPr lang="el-GR" sz="2800" dirty="0">
              <a:effectLst>
                <a:outerShdw blurRad="38100" dist="38100" dir="2700000" algn="tl">
                  <a:srgbClr val="000000">
                    <a:alpha val="43137"/>
                  </a:srgbClr>
                </a:outerShdw>
              </a:effectLst>
            </a:endParaRPr>
          </a:p>
        </p:txBody>
      </p:sp>
      <p:sp>
        <p:nvSpPr>
          <p:cNvPr id="7" name="6 - Ορθογώνιο"/>
          <p:cNvSpPr/>
          <p:nvPr/>
        </p:nvSpPr>
        <p:spPr>
          <a:xfrm>
            <a:off x="0" y="1052513"/>
            <a:ext cx="3771900" cy="738187"/>
          </a:xfrm>
          <a:prstGeom prst="rect">
            <a:avLst/>
          </a:prstGeom>
        </p:spPr>
        <p:txBody>
          <a:bodyPr wrap="none">
            <a:spAutoFit/>
          </a:bodyPr>
          <a:lstStyle/>
          <a:p>
            <a:pPr marL="342900" indent="-342900" algn="ctr" eaLnBrk="0" hangingPunct="0">
              <a:spcBef>
                <a:spcPct val="20000"/>
              </a:spcBef>
              <a:buClr>
                <a:schemeClr val="accent1"/>
              </a:buClr>
              <a:buSzPct val="70000"/>
              <a:defRPr/>
            </a:pPr>
            <a:r>
              <a:rPr lang="en-US" dirty="0">
                <a:solidFill>
                  <a:schemeClr val="accent1">
                    <a:lumMod val="75000"/>
                  </a:schemeClr>
                </a:solidFill>
                <a:effectLst>
                  <a:outerShdw blurRad="38100" dist="38100" dir="2700000" algn="tl">
                    <a:srgbClr val="000000">
                      <a:alpha val="43137"/>
                    </a:srgbClr>
                  </a:outerShdw>
                </a:effectLst>
              </a:rPr>
              <a:t>THE ORIGINS OF WRITING </a:t>
            </a:r>
          </a:p>
          <a:p>
            <a:pPr marL="342900" indent="-342900" algn="ctr" eaLnBrk="0" hangingPunct="0">
              <a:spcBef>
                <a:spcPct val="20000"/>
              </a:spcBef>
              <a:buClr>
                <a:schemeClr val="accent1"/>
              </a:buClr>
              <a:buSzPct val="70000"/>
              <a:defRPr/>
            </a:pPr>
            <a:r>
              <a:rPr lang="en-US" dirty="0">
                <a:solidFill>
                  <a:schemeClr val="accent1">
                    <a:lumMod val="75000"/>
                  </a:schemeClr>
                </a:solidFill>
                <a:effectLst>
                  <a:outerShdw blurRad="38100" dist="38100" dir="2700000" algn="tl">
                    <a:srgbClr val="000000">
                      <a:alpha val="43137"/>
                    </a:srgbClr>
                  </a:outerShdw>
                </a:effectLst>
              </a:rPr>
              <a:t>IS THE END OF THE PEHISTORY</a:t>
            </a:r>
            <a:endParaRPr lang="el-GR" sz="2000" dirty="0">
              <a:solidFill>
                <a:schemeClr val="accent1">
                  <a:lumMod val="75000"/>
                </a:schemeClr>
              </a:solidFill>
              <a:effectLst>
                <a:outerShdw blurRad="38100" dist="38100" dir="2700000" algn="tl">
                  <a:srgbClr val="000000">
                    <a:alpha val="43137"/>
                  </a:srgbClr>
                </a:outerShdw>
              </a:effectLst>
            </a:endParaRPr>
          </a:p>
        </p:txBody>
      </p:sp>
      <p:sp>
        <p:nvSpPr>
          <p:cNvPr id="8" name="7 - Ορθογώνιο"/>
          <p:cNvSpPr/>
          <p:nvPr/>
        </p:nvSpPr>
        <p:spPr>
          <a:xfrm>
            <a:off x="-23813" y="4149725"/>
            <a:ext cx="1858963" cy="738188"/>
          </a:xfrm>
          <a:prstGeom prst="rect">
            <a:avLst/>
          </a:prstGeom>
          <a:noFill/>
          <a:ln>
            <a:solidFill>
              <a:srgbClr val="00B050"/>
            </a:solidFill>
          </a:ln>
        </p:spPr>
        <p:style>
          <a:lnRef idx="3">
            <a:schemeClr val="lt1"/>
          </a:lnRef>
          <a:fillRef idx="1">
            <a:schemeClr val="accent1"/>
          </a:fillRef>
          <a:effectRef idx="1">
            <a:schemeClr val="accent1"/>
          </a:effectRef>
          <a:fontRef idx="minor">
            <a:schemeClr val="lt1"/>
          </a:fontRef>
        </p:style>
        <p:txBody>
          <a:bodyPr>
            <a:spAutoFit/>
          </a:bodyPr>
          <a:lstStyle/>
          <a:p>
            <a:pPr marL="342900" indent="-342900" algn="ctr" eaLnBrk="0" hangingPunct="0">
              <a:spcBef>
                <a:spcPct val="20000"/>
              </a:spcBef>
              <a:buClr>
                <a:schemeClr val="accent1"/>
              </a:buClr>
              <a:buSzPct val="70000"/>
              <a:defRPr/>
            </a:pPr>
            <a:r>
              <a:rPr lang="en-US" dirty="0">
                <a:solidFill>
                  <a:srgbClr val="00B050"/>
                </a:solidFill>
                <a:effectLst>
                  <a:outerShdw blurRad="38100" dist="38100" dir="2700000" algn="tl">
                    <a:srgbClr val="000000">
                      <a:alpha val="43137"/>
                    </a:srgbClr>
                  </a:outerShdw>
                </a:effectLst>
              </a:rPr>
              <a:t>SUMERIAN</a:t>
            </a:r>
          </a:p>
          <a:p>
            <a:pPr marL="342900" indent="-342900" algn="ctr" eaLnBrk="0" hangingPunct="0">
              <a:spcBef>
                <a:spcPct val="20000"/>
              </a:spcBef>
              <a:buClr>
                <a:schemeClr val="accent1"/>
              </a:buClr>
              <a:buSzPct val="70000"/>
              <a:defRPr/>
            </a:pPr>
            <a:r>
              <a:rPr lang="en-US" dirty="0">
                <a:solidFill>
                  <a:srgbClr val="00B050"/>
                </a:solidFill>
                <a:effectLst>
                  <a:outerShdw blurRad="38100" dist="38100" dir="2700000" algn="tl">
                    <a:srgbClr val="000000">
                      <a:alpha val="43137"/>
                    </a:srgbClr>
                  </a:outerShdw>
                </a:effectLst>
              </a:rPr>
              <a:t>PICTOGRAMMS </a:t>
            </a:r>
            <a:endParaRPr lang="el-GR" sz="2000" dirty="0">
              <a:solidFill>
                <a:srgbClr val="00B050"/>
              </a:solidFill>
              <a:effectLst>
                <a:outerShdw blurRad="38100" dist="38100" dir="2700000" algn="tl">
                  <a:srgbClr val="000000">
                    <a:alpha val="43137"/>
                  </a:srgbClr>
                </a:outerShdw>
              </a:effectLst>
            </a:endParaRPr>
          </a:p>
        </p:txBody>
      </p:sp>
      <p:cxnSp>
        <p:nvCxnSpPr>
          <p:cNvPr id="10" name="9 - Ευθύγραμμο βέλος σύνδεσης"/>
          <p:cNvCxnSpPr/>
          <p:nvPr/>
        </p:nvCxnSpPr>
        <p:spPr>
          <a:xfrm rot="5400000">
            <a:off x="719932" y="5049044"/>
            <a:ext cx="431800" cy="71437"/>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 name="11 - Βέλος προς τα κάτω"/>
          <p:cNvSpPr/>
          <p:nvPr/>
        </p:nvSpPr>
        <p:spPr>
          <a:xfrm>
            <a:off x="900113" y="4868863"/>
            <a:ext cx="71437" cy="431800"/>
          </a:xfrm>
          <a:prstGeom prst="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3" name="12 - Βέλος προς τα κάτω"/>
          <p:cNvSpPr/>
          <p:nvPr/>
        </p:nvSpPr>
        <p:spPr>
          <a:xfrm>
            <a:off x="2124075" y="4292600"/>
            <a:ext cx="215900" cy="431800"/>
          </a:xfrm>
          <a:prstGeom prst="down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4" name="13 - Ορθογώνιο"/>
          <p:cNvSpPr/>
          <p:nvPr/>
        </p:nvSpPr>
        <p:spPr>
          <a:xfrm>
            <a:off x="1908175" y="3644900"/>
            <a:ext cx="1584325" cy="6477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srgbClr val="0070C0"/>
              </a:solidFill>
            </a:endParaRPr>
          </a:p>
        </p:txBody>
      </p:sp>
      <p:sp>
        <p:nvSpPr>
          <p:cNvPr id="15" name="14 - Βέλος προς τα κάτω"/>
          <p:cNvSpPr/>
          <p:nvPr/>
        </p:nvSpPr>
        <p:spPr>
          <a:xfrm rot="3737052">
            <a:off x="3086100" y="5272088"/>
            <a:ext cx="63500" cy="43180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6" name="15 - TextBox"/>
          <p:cNvSpPr txBox="1"/>
          <p:nvPr/>
        </p:nvSpPr>
        <p:spPr>
          <a:xfrm>
            <a:off x="1835150" y="3644900"/>
            <a:ext cx="1668463" cy="646113"/>
          </a:xfrm>
          <a:prstGeom prst="rect">
            <a:avLst/>
          </a:prstGeom>
          <a:noFill/>
        </p:spPr>
        <p:txBody>
          <a:bodyPr>
            <a:spAutoFit/>
          </a:bodyPr>
          <a:lstStyle/>
          <a:p>
            <a:pPr>
              <a:defRPr/>
            </a:pPr>
            <a:r>
              <a:rPr lang="en-US" b="1" dirty="0">
                <a:solidFill>
                  <a:srgbClr val="0070C0"/>
                </a:solidFill>
                <a:effectLst>
                  <a:outerShdw blurRad="38100" dist="38100" dir="2700000" algn="tl">
                    <a:srgbClr val="000000">
                      <a:alpha val="43137"/>
                    </a:srgbClr>
                  </a:outerShdw>
                </a:effectLst>
              </a:rPr>
              <a:t>EGYPTIAN </a:t>
            </a:r>
          </a:p>
          <a:p>
            <a:pPr>
              <a:defRPr/>
            </a:pPr>
            <a:r>
              <a:rPr lang="en-US" b="1" dirty="0">
                <a:solidFill>
                  <a:srgbClr val="0070C0"/>
                </a:solidFill>
                <a:effectLst>
                  <a:outerShdw blurRad="38100" dist="38100" dir="2700000" algn="tl">
                    <a:srgbClr val="000000">
                      <a:alpha val="43137"/>
                    </a:srgbClr>
                  </a:outerShdw>
                </a:effectLst>
              </a:rPr>
              <a:t>IEROGLYPHS</a:t>
            </a:r>
            <a:endParaRPr lang="el-GR" b="1" dirty="0">
              <a:solidFill>
                <a:srgbClr val="0070C0"/>
              </a:solidFill>
              <a:effectLst>
                <a:outerShdw blurRad="38100" dist="38100" dir="2700000" algn="tl">
                  <a:srgbClr val="000000">
                    <a:alpha val="43137"/>
                  </a:srgbClr>
                </a:outerShdw>
              </a:effectLst>
            </a:endParaRPr>
          </a:p>
        </p:txBody>
      </p:sp>
      <p:sp>
        <p:nvSpPr>
          <p:cNvPr id="18" name="17 - Δεξιό βέλος"/>
          <p:cNvSpPr/>
          <p:nvPr/>
        </p:nvSpPr>
        <p:spPr>
          <a:xfrm>
            <a:off x="5940425" y="1557338"/>
            <a:ext cx="1914525" cy="1079500"/>
          </a:xfrm>
          <a:prstGeom prst="rightArrow">
            <a:avLst/>
          </a:prstGeom>
          <a:noFill/>
        </p:spPr>
        <p:style>
          <a:lnRef idx="2">
            <a:schemeClr val="accent6"/>
          </a:lnRef>
          <a:fillRef idx="1">
            <a:schemeClr val="lt1"/>
          </a:fillRef>
          <a:effectRef idx="0">
            <a:schemeClr val="accent6"/>
          </a:effectRef>
          <a:fontRef idx="minor">
            <a:schemeClr val="dk1"/>
          </a:fontRef>
        </p:style>
        <p:txBody>
          <a:bodyPr anchor="ctr"/>
          <a:lstStyle/>
          <a:p>
            <a:pPr>
              <a:defRPr/>
            </a:pPr>
            <a:r>
              <a:rPr lang="en-US" sz="1600" dirty="0"/>
              <a:t>INDUS VALEY </a:t>
            </a:r>
          </a:p>
          <a:p>
            <a:pPr>
              <a:defRPr/>
            </a:pPr>
            <a:r>
              <a:rPr lang="en-US" sz="1600" dirty="0"/>
              <a:t>GLYPHS</a:t>
            </a:r>
            <a:endParaRPr lang="el-GR" sz="1600" dirty="0"/>
          </a:p>
        </p:txBody>
      </p:sp>
      <p:cxnSp>
        <p:nvCxnSpPr>
          <p:cNvPr id="25" name="24 - Γωνιακή σύνδεση"/>
          <p:cNvCxnSpPr/>
          <p:nvPr/>
        </p:nvCxnSpPr>
        <p:spPr>
          <a:xfrm rot="5400000">
            <a:off x="5832140" y="3969060"/>
            <a:ext cx="4392488" cy="288032"/>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7" name="26 - Ευθύγραμμο βέλος σύνδεσης"/>
          <p:cNvCxnSpPr/>
          <p:nvPr/>
        </p:nvCxnSpPr>
        <p:spPr>
          <a:xfrm>
            <a:off x="5148263" y="59436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 Ευθύγραμμο βέλος σύνδεσης"/>
          <p:cNvCxnSpPr/>
          <p:nvPr/>
        </p:nvCxnSpPr>
        <p:spPr>
          <a:xfrm rot="10800000">
            <a:off x="3131840" y="6237312"/>
            <a:ext cx="4752528" cy="7200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5" name="34 - Βέλος προς τα κάτω"/>
          <p:cNvSpPr/>
          <p:nvPr/>
        </p:nvSpPr>
        <p:spPr>
          <a:xfrm rot="17492342">
            <a:off x="3743325" y="4068763"/>
            <a:ext cx="73025" cy="590550"/>
          </a:xfrm>
          <a:prstGeom prst="down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6" name="35 - Ορθογώνιο"/>
          <p:cNvSpPr/>
          <p:nvPr/>
        </p:nvSpPr>
        <p:spPr>
          <a:xfrm>
            <a:off x="4860032" y="4869160"/>
            <a:ext cx="864096" cy="369332"/>
          </a:xfrm>
          <a:prstGeom prst="rect">
            <a:avLst/>
          </a:prstGeom>
          <a:noFill/>
          <a:ln>
            <a:solidFill>
              <a:srgbClr val="F8FE82"/>
            </a:solidFill>
          </a:ln>
        </p:spPr>
        <p:txBody>
          <a:bodyPr>
            <a:spAutoFit/>
          </a:bodyPr>
          <a:lstStyle/>
          <a:p>
            <a:pPr algn="ctr">
              <a:defRPr/>
            </a:pPr>
            <a:r>
              <a:rPr lang="en-US" b="1"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rPr>
              <a:t>GOLD</a:t>
            </a:r>
            <a:endParaRPr lang="el-GR" b="1"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endParaRPr>
          </a:p>
        </p:txBody>
      </p:sp>
      <p:sp>
        <p:nvSpPr>
          <p:cNvPr id="39" name="38 - Ορθογώνιο"/>
          <p:cNvSpPr/>
          <p:nvPr/>
        </p:nvSpPr>
        <p:spPr>
          <a:xfrm>
            <a:off x="4860033" y="5301209"/>
            <a:ext cx="1008112" cy="646331"/>
          </a:xfrm>
          <a:prstGeom prst="rect">
            <a:avLst/>
          </a:prstGeom>
        </p:spPr>
        <p:txBody>
          <a:bodyPr>
            <a:spAutoFit/>
          </a:bodyPr>
          <a:lstStyle/>
          <a:p>
            <a:pPr algn="ctr">
              <a:defRPr/>
            </a:pPr>
            <a:r>
              <a:rPr lang="en-US" b="1"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rPr>
              <a:t>GOLD</a:t>
            </a:r>
          </a:p>
          <a:p>
            <a:pPr algn="ctr">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IVORY</a:t>
            </a:r>
            <a:endParaRPr lang="el-G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0" name="39 - Ορθογώνιο"/>
          <p:cNvSpPr/>
          <p:nvPr/>
        </p:nvSpPr>
        <p:spPr>
          <a:xfrm>
            <a:off x="4139952" y="4149080"/>
            <a:ext cx="1296143" cy="369332"/>
          </a:xfrm>
          <a:prstGeom prst="rect">
            <a:avLst/>
          </a:prstGeom>
        </p:spPr>
        <p:txBody>
          <a:bodyPr>
            <a:spAutoFit/>
          </a:bodyPr>
          <a:lstStyle/>
          <a:p>
            <a:pPr algn="ctr">
              <a:defRPr/>
            </a:pPr>
            <a:r>
              <a:rPr lang="en-US"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GOPPER</a:t>
            </a:r>
            <a:endParaRPr lang="el-GR"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p:txBody>
      </p:sp>
      <p:sp>
        <p:nvSpPr>
          <p:cNvPr id="42" name="41 - Ορθογώνιο"/>
          <p:cNvSpPr/>
          <p:nvPr/>
        </p:nvSpPr>
        <p:spPr>
          <a:xfrm>
            <a:off x="3563888" y="3573016"/>
            <a:ext cx="1224136" cy="369332"/>
          </a:xfrm>
          <a:prstGeom prst="rect">
            <a:avLst/>
          </a:prstGeom>
        </p:spPr>
        <p:txBody>
          <a:bodyPr>
            <a:spAutoFit/>
          </a:bodyPr>
          <a:lstStyle/>
          <a:p>
            <a:pPr algn="ctr">
              <a:defRPr/>
            </a:pPr>
            <a:r>
              <a:rPr lang="en-US"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GOPPER</a:t>
            </a:r>
            <a:endParaRPr lang="el-GR"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p:txBody>
      </p:sp>
      <p:sp>
        <p:nvSpPr>
          <p:cNvPr id="43" name="42 - Ορθογώνιο"/>
          <p:cNvSpPr/>
          <p:nvPr/>
        </p:nvSpPr>
        <p:spPr>
          <a:xfrm>
            <a:off x="3923928" y="2780928"/>
            <a:ext cx="1172116" cy="369332"/>
          </a:xfrm>
          <a:prstGeom prst="rect">
            <a:avLst/>
          </a:prstGeom>
        </p:spPr>
        <p:txBody>
          <a:bodyPr wrap="none">
            <a:spAutoFit/>
          </a:bodyPr>
          <a:lstStyle/>
          <a:p>
            <a:pPr algn="ctr">
              <a:defRPr/>
            </a:pPr>
            <a:r>
              <a:rPr lang="en-US"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GOPPER</a:t>
            </a:r>
            <a:endParaRPr lang="el-GR"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p:txBody>
      </p:sp>
      <p:sp>
        <p:nvSpPr>
          <p:cNvPr id="44" name="43 - Ορθογώνιο"/>
          <p:cNvSpPr/>
          <p:nvPr/>
        </p:nvSpPr>
        <p:spPr>
          <a:xfrm>
            <a:off x="4585496" y="2348880"/>
            <a:ext cx="1001107" cy="369332"/>
          </a:xfrm>
          <a:prstGeom prst="rect">
            <a:avLst/>
          </a:prstGeom>
        </p:spPr>
        <p:txBody>
          <a:bodyPr wrap="none">
            <a:spAutoFit/>
          </a:bodyPr>
          <a:lstStyle/>
          <a:p>
            <a:pPr algn="ctr">
              <a:defRPr/>
            </a:pPr>
            <a:r>
              <a:rPr lang="en-US"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SILVER</a:t>
            </a:r>
            <a:endParaRPr lang="el-GR"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
        <p:nvSpPr>
          <p:cNvPr id="45" name="44 - Ορθογώνιο"/>
          <p:cNvSpPr/>
          <p:nvPr/>
        </p:nvSpPr>
        <p:spPr>
          <a:xfrm>
            <a:off x="6156176" y="3212976"/>
            <a:ext cx="1224136" cy="369332"/>
          </a:xfrm>
          <a:prstGeom prst="rect">
            <a:avLst/>
          </a:prstGeom>
        </p:spPr>
        <p:txBody>
          <a:bodyPr>
            <a:spAutoFit/>
          </a:bodyPr>
          <a:lstStyle/>
          <a:p>
            <a:pPr algn="ctr">
              <a:defRPr/>
            </a:pPr>
            <a:r>
              <a:rPr lang="en-US"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GOPPER</a:t>
            </a:r>
            <a:endParaRPr lang="el-GR"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p:txBody>
      </p:sp>
      <p:sp>
        <p:nvSpPr>
          <p:cNvPr id="46" name="45 - Ορθογώνιο"/>
          <p:cNvSpPr/>
          <p:nvPr/>
        </p:nvSpPr>
        <p:spPr>
          <a:xfrm>
            <a:off x="4139952" y="5229200"/>
            <a:ext cx="936104" cy="253916"/>
          </a:xfrm>
          <a:prstGeom prst="rect">
            <a:avLst/>
          </a:prstGeom>
        </p:spPr>
        <p:txBody>
          <a:bodyPr>
            <a:spAutoFit/>
          </a:bodyPr>
          <a:lstStyle/>
          <a:p>
            <a:pPr algn="ctr">
              <a:defRPr/>
            </a:pPr>
            <a:r>
              <a:rPr lang="en-US" sz="105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GRANITE</a:t>
            </a:r>
            <a:endParaRPr lang="el-GR" sz="105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p:txBody>
      </p:sp>
      <p:cxnSp>
        <p:nvCxnSpPr>
          <p:cNvPr id="48" name="47 - Γωνιακή σύνδεση"/>
          <p:cNvCxnSpPr/>
          <p:nvPr/>
        </p:nvCxnSpPr>
        <p:spPr>
          <a:xfrm flipV="1">
            <a:off x="1116013" y="3429000"/>
            <a:ext cx="3960812" cy="720725"/>
          </a:xfrm>
          <a:prstGeom prst="bentConnector3">
            <a:avLst>
              <a:gd name="adj1" fmla="val 18032"/>
            </a:avLst>
          </a:prstGeom>
          <a:ln>
            <a:solidFill>
              <a:srgbClr val="00B050"/>
            </a:solidFill>
            <a:tailEnd type="arrow"/>
          </a:ln>
        </p:spPr>
        <p:style>
          <a:lnRef idx="2">
            <a:schemeClr val="dk1"/>
          </a:lnRef>
          <a:fillRef idx="0">
            <a:schemeClr val="dk1"/>
          </a:fillRef>
          <a:effectRef idx="1">
            <a:schemeClr val="dk1"/>
          </a:effectRef>
          <a:fontRef idx="minor">
            <a:schemeClr val="tx1"/>
          </a:fontRef>
        </p:style>
      </p:cxnSp>
      <p:cxnSp>
        <p:nvCxnSpPr>
          <p:cNvPr id="54" name="53 - Γωνιακή σύνδεση"/>
          <p:cNvCxnSpPr/>
          <p:nvPr/>
        </p:nvCxnSpPr>
        <p:spPr>
          <a:xfrm rot="5400000" flipH="1" flipV="1">
            <a:off x="4175919" y="3464719"/>
            <a:ext cx="1800225" cy="1728787"/>
          </a:xfrm>
          <a:prstGeom prst="bentConnector3">
            <a:avLst>
              <a:gd name="adj1" fmla="val 17626"/>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52" name="51 - Γωνιακή σύνδεση"/>
          <p:cNvCxnSpPr/>
          <p:nvPr/>
        </p:nvCxnSpPr>
        <p:spPr>
          <a:xfrm>
            <a:off x="4284663" y="5516563"/>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73" name="72 - Βέλος προς τα κάτω"/>
          <p:cNvSpPr/>
          <p:nvPr/>
        </p:nvSpPr>
        <p:spPr>
          <a:xfrm>
            <a:off x="3059113" y="2852738"/>
            <a:ext cx="73025" cy="360362"/>
          </a:xfrm>
          <a:prstGeom prst="downArrow">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0752" name="73 - Ορθογώνιο"/>
          <p:cNvSpPr>
            <a:spLocks noChangeArrowheads="1"/>
          </p:cNvSpPr>
          <p:nvPr/>
        </p:nvSpPr>
        <p:spPr bwMode="auto">
          <a:xfrm>
            <a:off x="1619250" y="2636838"/>
            <a:ext cx="2952750" cy="369887"/>
          </a:xfrm>
          <a:prstGeom prst="rect">
            <a:avLst/>
          </a:prstGeom>
          <a:noFill/>
          <a:ln w="9525">
            <a:noFill/>
            <a:miter lim="800000"/>
            <a:headEnd/>
            <a:tailEnd/>
          </a:ln>
        </p:spPr>
        <p:txBody>
          <a:bodyPr>
            <a:spAutoFit/>
          </a:bodyPr>
          <a:lstStyle/>
          <a:p>
            <a:r>
              <a:rPr lang="en-US"/>
              <a:t> DISPILIO C</a:t>
            </a:r>
            <a:r>
              <a:rPr lang="en-US" baseline="30000"/>
              <a:t>14 =</a:t>
            </a:r>
            <a:r>
              <a:rPr lang="en-US"/>
              <a:t> </a:t>
            </a:r>
            <a:r>
              <a:rPr lang="el-GR"/>
              <a:t>5260</a:t>
            </a:r>
            <a:r>
              <a:rPr lang="en-US"/>
              <a:t> BCE</a:t>
            </a:r>
            <a:endParaRPr lang="el-GR"/>
          </a:p>
        </p:txBody>
      </p:sp>
      <p:pic>
        <p:nvPicPr>
          <p:cNvPr id="30753" name="Picture 7"/>
          <p:cNvPicPr>
            <a:picLocks noChangeAspect="1" noChangeArrowheads="1"/>
          </p:cNvPicPr>
          <p:nvPr/>
        </p:nvPicPr>
        <p:blipFill>
          <a:blip r:embed="rId5" cstate="print"/>
          <a:srcRect t="8102" r="7011" b="80968"/>
          <a:stretch>
            <a:fillRect/>
          </a:stretch>
        </p:blipFill>
        <p:spPr bwMode="auto">
          <a:xfrm>
            <a:off x="1619250" y="2349500"/>
            <a:ext cx="2808288" cy="328613"/>
          </a:xfrm>
          <a:prstGeom prst="rect">
            <a:avLst/>
          </a:prstGeom>
          <a:noFill/>
          <a:ln w="9525">
            <a:noFill/>
            <a:miter lim="800000"/>
            <a:headEnd/>
            <a:tailEnd/>
          </a:ln>
        </p:spPr>
      </p:pic>
      <p:pic>
        <p:nvPicPr>
          <p:cNvPr id="30754" name="Picture 8"/>
          <p:cNvPicPr>
            <a:picLocks noChangeAspect="1" noChangeArrowheads="1"/>
          </p:cNvPicPr>
          <p:nvPr/>
        </p:nvPicPr>
        <p:blipFill>
          <a:blip r:embed="rId6" cstate="print"/>
          <a:srcRect/>
          <a:stretch>
            <a:fillRect/>
          </a:stretch>
        </p:blipFill>
        <p:spPr bwMode="auto">
          <a:xfrm>
            <a:off x="2555875" y="1700213"/>
            <a:ext cx="936625" cy="766762"/>
          </a:xfrm>
          <a:prstGeom prst="rect">
            <a:avLst/>
          </a:prstGeom>
          <a:noFill/>
          <a:ln w="9525">
            <a:noFill/>
            <a:miter lim="800000"/>
            <a:headEnd/>
            <a:tailEnd/>
          </a:ln>
        </p:spPr>
      </p:pic>
      <p:sp>
        <p:nvSpPr>
          <p:cNvPr id="19" name="18 - Ορθογώνιο"/>
          <p:cNvSpPr/>
          <p:nvPr/>
        </p:nvSpPr>
        <p:spPr>
          <a:xfrm>
            <a:off x="3059832" y="5157192"/>
            <a:ext cx="1224136" cy="461665"/>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ELAMITE</a:t>
            </a:r>
          </a:p>
          <a:p>
            <a:pPr>
              <a:defRPr/>
            </a:pPr>
            <a:r>
              <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PICTOGRAMMS</a:t>
            </a:r>
            <a:endPar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31747" name="2 - Θέση περιεχομένου"/>
          <p:cNvSpPr>
            <a:spLocks noGrp="1"/>
          </p:cNvSpPr>
          <p:nvPr>
            <p:ph idx="1"/>
          </p:nvPr>
        </p:nvSpPr>
        <p:spPr/>
        <p:txBody>
          <a:bodyPr/>
          <a:lstStyle/>
          <a:p>
            <a:pPr eaLnBrk="1" hangingPunct="1"/>
            <a:endParaRPr lang="el-GR" smtClean="0"/>
          </a:p>
        </p:txBody>
      </p:sp>
      <p:sp>
        <p:nvSpPr>
          <p:cNvPr id="3174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31749" name="Picture 1" descr="a10"/>
          <p:cNvPicPr>
            <a:picLocks noChangeAspect="1" noChangeArrowheads="1"/>
          </p:cNvPicPr>
          <p:nvPr/>
        </p:nvPicPr>
        <p:blipFill>
          <a:blip r:embed="rId4" cstate="print"/>
          <a:srcRect/>
          <a:stretch>
            <a:fillRect/>
          </a:stretch>
        </p:blipFill>
        <p:spPr bwMode="auto">
          <a:xfrm>
            <a:off x="0" y="0"/>
            <a:ext cx="8234363" cy="6858000"/>
          </a:xfrm>
          <a:prstGeom prst="rect">
            <a:avLst/>
          </a:prstGeom>
          <a:noFill/>
          <a:ln w="9525">
            <a:noFill/>
            <a:miter lim="800000"/>
            <a:headEnd/>
            <a:tailEnd/>
          </a:ln>
        </p:spPr>
      </p:pic>
      <p:sp>
        <p:nvSpPr>
          <p:cNvPr id="31750" name="5 - Ορθογώνιο"/>
          <p:cNvSpPr>
            <a:spLocks noChangeArrowheads="1"/>
          </p:cNvSpPr>
          <p:nvPr/>
        </p:nvSpPr>
        <p:spPr bwMode="auto">
          <a:xfrm>
            <a:off x="1331913" y="0"/>
            <a:ext cx="4572000" cy="954088"/>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3</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300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3</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300 ΕΤΗ</a:t>
            </a:r>
            <a:r>
              <a:rPr lang="en-US" sz="2800" b="1">
                <a:solidFill>
                  <a:srgbClr val="C00000"/>
                </a:solidFill>
                <a:latin typeface="Franklin Gothic Book" pitchFamily="34" charset="0"/>
              </a:rPr>
              <a:t> </a:t>
            </a:r>
            <a:endParaRPr lang="el-GR" sz="2800"/>
          </a:p>
        </p:txBody>
      </p:sp>
      <p:sp>
        <p:nvSpPr>
          <p:cNvPr id="31751" name="6 - Ορθογώνιο"/>
          <p:cNvSpPr>
            <a:spLocks noChangeArrowheads="1"/>
          </p:cNvSpPr>
          <p:nvPr/>
        </p:nvSpPr>
        <p:spPr bwMode="auto">
          <a:xfrm>
            <a:off x="611188" y="4437063"/>
            <a:ext cx="1296987" cy="646112"/>
          </a:xfrm>
          <a:prstGeom prst="rect">
            <a:avLst/>
          </a:prstGeom>
          <a:noFill/>
          <a:ln w="9525">
            <a:noFill/>
            <a:miter lim="800000"/>
            <a:headEnd/>
            <a:tailEnd/>
          </a:ln>
        </p:spPr>
        <p:txBody>
          <a:bodyPr>
            <a:spAutoFit/>
          </a:bodyPr>
          <a:lstStyle/>
          <a:p>
            <a:r>
              <a:rPr lang="en-US" b="1">
                <a:solidFill>
                  <a:srgbClr val="7030A0"/>
                </a:solidFill>
              </a:rPr>
              <a:t>UGARIT </a:t>
            </a:r>
          </a:p>
          <a:p>
            <a:r>
              <a:rPr lang="en-US" b="1">
                <a:solidFill>
                  <a:srgbClr val="7030A0"/>
                </a:solidFill>
              </a:rPr>
              <a:t>SCRIPT</a:t>
            </a:r>
            <a:endParaRPr lang="el-GR">
              <a:solidFill>
                <a:srgbClr val="7030A0"/>
              </a:solidFill>
            </a:endParaRPr>
          </a:p>
        </p:txBody>
      </p:sp>
      <p:sp>
        <p:nvSpPr>
          <p:cNvPr id="31752" name="7 - Ορθογώνιο"/>
          <p:cNvSpPr>
            <a:spLocks noChangeArrowheads="1"/>
          </p:cNvSpPr>
          <p:nvPr/>
        </p:nvSpPr>
        <p:spPr bwMode="auto">
          <a:xfrm>
            <a:off x="3419475" y="4724400"/>
            <a:ext cx="1365250" cy="369888"/>
          </a:xfrm>
          <a:prstGeom prst="rect">
            <a:avLst/>
          </a:prstGeom>
          <a:noFill/>
          <a:ln w="9525">
            <a:noFill/>
            <a:miter lim="800000"/>
            <a:headEnd/>
            <a:tailEnd/>
          </a:ln>
        </p:spPr>
        <p:txBody>
          <a:bodyPr wrap="none">
            <a:spAutoFit/>
          </a:bodyPr>
          <a:lstStyle/>
          <a:p>
            <a:r>
              <a:rPr lang="en-US" b="1">
                <a:solidFill>
                  <a:srgbClr val="7030A0"/>
                </a:solidFill>
              </a:rPr>
              <a:t>EGYPTIAN</a:t>
            </a:r>
            <a:endParaRPr lang="el-GR">
              <a:solidFill>
                <a:srgbClr val="7030A0"/>
              </a:solidFill>
            </a:endParaRPr>
          </a:p>
        </p:txBody>
      </p:sp>
      <p:sp>
        <p:nvSpPr>
          <p:cNvPr id="31753" name="8 - Ορθογώνιο"/>
          <p:cNvSpPr>
            <a:spLocks noChangeArrowheads="1"/>
          </p:cNvSpPr>
          <p:nvPr/>
        </p:nvSpPr>
        <p:spPr bwMode="auto">
          <a:xfrm flipH="1">
            <a:off x="5867400" y="2636838"/>
            <a:ext cx="2808288" cy="646112"/>
          </a:xfrm>
          <a:prstGeom prst="rect">
            <a:avLst/>
          </a:prstGeom>
          <a:noFill/>
          <a:ln w="9525">
            <a:noFill/>
            <a:miter lim="800000"/>
            <a:headEnd/>
            <a:tailEnd/>
          </a:ln>
        </p:spPr>
        <p:txBody>
          <a:bodyPr>
            <a:spAutoFit/>
          </a:bodyPr>
          <a:lstStyle/>
          <a:p>
            <a:r>
              <a:rPr lang="en-US" b="1">
                <a:solidFill>
                  <a:srgbClr val="7030A0"/>
                </a:solidFill>
              </a:rPr>
              <a:t>HETTITE ELAMITE</a:t>
            </a:r>
          </a:p>
          <a:p>
            <a:r>
              <a:rPr lang="en-US" b="1">
                <a:solidFill>
                  <a:srgbClr val="7030A0"/>
                </a:solidFill>
              </a:rPr>
              <a:t>ASSYRIAN  SCRIPTS</a:t>
            </a:r>
            <a:endParaRPr lang="el-GR">
              <a:solidFill>
                <a:srgbClr val="7030A0"/>
              </a:solidFill>
            </a:endParaRPr>
          </a:p>
        </p:txBody>
      </p:sp>
      <p:sp>
        <p:nvSpPr>
          <p:cNvPr id="31754" name="9 - Ορθογώνιο"/>
          <p:cNvSpPr>
            <a:spLocks noChangeArrowheads="1"/>
          </p:cNvSpPr>
          <p:nvPr/>
        </p:nvSpPr>
        <p:spPr bwMode="auto">
          <a:xfrm>
            <a:off x="5435600" y="3644900"/>
            <a:ext cx="2274888" cy="369888"/>
          </a:xfrm>
          <a:prstGeom prst="rect">
            <a:avLst/>
          </a:prstGeom>
          <a:noFill/>
          <a:ln w="9525">
            <a:noFill/>
            <a:miter lim="800000"/>
            <a:headEnd/>
            <a:tailEnd/>
          </a:ln>
        </p:spPr>
        <p:txBody>
          <a:bodyPr wrap="none">
            <a:spAutoFit/>
          </a:bodyPr>
          <a:lstStyle/>
          <a:p>
            <a:r>
              <a:rPr lang="en-US" b="1">
                <a:solidFill>
                  <a:srgbClr val="7030A0"/>
                </a:solidFill>
              </a:rPr>
              <a:t>BYTHOS  SCRIPTS</a:t>
            </a:r>
            <a:endParaRPr lang="el-GR">
              <a:solidFill>
                <a:srgbClr val="7030A0"/>
              </a:solidFill>
            </a:endParaRPr>
          </a:p>
        </p:txBody>
      </p:sp>
      <p:sp>
        <p:nvSpPr>
          <p:cNvPr id="31755" name="10 - Ορθογώνιο"/>
          <p:cNvSpPr>
            <a:spLocks noChangeArrowheads="1"/>
          </p:cNvSpPr>
          <p:nvPr/>
        </p:nvSpPr>
        <p:spPr bwMode="auto">
          <a:xfrm>
            <a:off x="2339975" y="2708275"/>
            <a:ext cx="1439863" cy="1201738"/>
          </a:xfrm>
          <a:prstGeom prst="rect">
            <a:avLst/>
          </a:prstGeom>
          <a:noFill/>
          <a:ln w="9525">
            <a:noFill/>
            <a:miter lim="800000"/>
            <a:headEnd/>
            <a:tailEnd/>
          </a:ln>
        </p:spPr>
        <p:txBody>
          <a:bodyPr>
            <a:spAutoFit/>
          </a:bodyPr>
          <a:lstStyle/>
          <a:p>
            <a:r>
              <a:rPr lang="en-US" b="1">
                <a:solidFill>
                  <a:srgbClr val="7030A0"/>
                </a:solidFill>
              </a:rPr>
              <a:t>GREEK-MINOAN LINEAR  SCRIPTS</a:t>
            </a:r>
            <a:endParaRPr lang="el-GR">
              <a:solidFill>
                <a:srgbClr val="7030A0"/>
              </a:solidFill>
            </a:endParaRP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32771" name="2 - Θέση περιεχομένου"/>
          <p:cNvSpPr>
            <a:spLocks noGrp="1"/>
          </p:cNvSpPr>
          <p:nvPr>
            <p:ph idx="1"/>
          </p:nvPr>
        </p:nvSpPr>
        <p:spPr/>
        <p:txBody>
          <a:bodyPr/>
          <a:lstStyle/>
          <a:p>
            <a:pPr eaLnBrk="1" hangingPunct="1"/>
            <a:endParaRPr lang="el-GR" smtClean="0"/>
          </a:p>
        </p:txBody>
      </p:sp>
      <p:sp>
        <p:nvSpPr>
          <p:cNvPr id="3277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32773" name="Picture 1" descr="a20"/>
          <p:cNvPicPr>
            <a:picLocks noChangeAspect="1" noChangeArrowheads="1"/>
          </p:cNvPicPr>
          <p:nvPr/>
        </p:nvPicPr>
        <p:blipFill>
          <a:blip r:embed="rId4" cstate="print"/>
          <a:srcRect/>
          <a:stretch>
            <a:fillRect/>
          </a:stretch>
        </p:blipFill>
        <p:spPr bwMode="auto">
          <a:xfrm>
            <a:off x="0" y="0"/>
            <a:ext cx="8213725" cy="6858000"/>
          </a:xfrm>
          <a:prstGeom prst="rect">
            <a:avLst/>
          </a:prstGeom>
          <a:noFill/>
          <a:ln w="9525">
            <a:noFill/>
            <a:miter lim="800000"/>
            <a:headEnd/>
            <a:tailEnd/>
          </a:ln>
        </p:spPr>
      </p:pic>
      <p:sp>
        <p:nvSpPr>
          <p:cNvPr id="32774" name="5 - Ορθογώνιο"/>
          <p:cNvSpPr>
            <a:spLocks noChangeArrowheads="1"/>
          </p:cNvSpPr>
          <p:nvPr/>
        </p:nvSpPr>
        <p:spPr bwMode="auto">
          <a:xfrm>
            <a:off x="179388" y="4652963"/>
            <a:ext cx="4572000" cy="954087"/>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2</a:t>
            </a:r>
            <a:r>
              <a:rPr lang="en-US" sz="2800" b="1">
                <a:solidFill>
                  <a:srgbClr val="002060"/>
                </a:solidFill>
                <a:latin typeface="Franklin Gothic Book" pitchFamily="34" charset="0"/>
              </a:rPr>
              <a:t>.37</a:t>
            </a:r>
            <a:r>
              <a:rPr lang="el-GR" sz="2800" b="1">
                <a:solidFill>
                  <a:srgbClr val="002060"/>
                </a:solidFill>
                <a:latin typeface="Franklin Gothic Book" pitchFamily="34" charset="0"/>
              </a:rPr>
              <a:t>5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2</a:t>
            </a:r>
            <a:r>
              <a:rPr lang="en-US" sz="2800" b="1">
                <a:solidFill>
                  <a:srgbClr val="002060"/>
                </a:solidFill>
                <a:latin typeface="Franklin Gothic Book" pitchFamily="34" charset="0"/>
              </a:rPr>
              <a:t>.37</a:t>
            </a:r>
            <a:r>
              <a:rPr lang="el-GR" sz="2800" b="1">
                <a:solidFill>
                  <a:srgbClr val="002060"/>
                </a:solidFill>
                <a:latin typeface="Franklin Gothic Book" pitchFamily="34" charset="0"/>
              </a:rPr>
              <a:t>5 ΕΤΗ</a:t>
            </a:r>
            <a:r>
              <a:rPr lang="en-US" sz="2800" b="1">
                <a:solidFill>
                  <a:srgbClr val="C00000"/>
                </a:solidFill>
                <a:latin typeface="Franklin Gothic Book" pitchFamily="34" charset="0"/>
              </a:rPr>
              <a:t> </a:t>
            </a:r>
            <a:endParaRPr lang="el-GR" sz="2800"/>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r>
              <a:rPr lang="en-US" dirty="0" smtClean="0"/>
              <a:t>CITIES</a:t>
            </a:r>
            <a:endParaRPr lang="el-GR" dirty="0"/>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34819" name="2 - Θέση περιεχομένου"/>
          <p:cNvSpPr>
            <a:spLocks noGrp="1"/>
          </p:cNvSpPr>
          <p:nvPr>
            <p:ph idx="1"/>
          </p:nvPr>
        </p:nvSpPr>
        <p:spPr/>
        <p:txBody>
          <a:bodyPr/>
          <a:lstStyle/>
          <a:p>
            <a:pPr eaLnBrk="1" hangingPunct="1"/>
            <a:endParaRPr lang="el-GR" smtClean="0"/>
          </a:p>
        </p:txBody>
      </p:sp>
      <p:sp>
        <p:nvSpPr>
          <p:cNvPr id="3482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34821" name="Picture 1" descr="a9"/>
          <p:cNvPicPr>
            <a:picLocks noChangeAspect="1" noChangeArrowheads="1"/>
          </p:cNvPicPr>
          <p:nvPr/>
        </p:nvPicPr>
        <p:blipFill>
          <a:blip r:embed="rId4" cstate="print"/>
          <a:srcRect/>
          <a:stretch>
            <a:fillRect/>
          </a:stretch>
        </p:blipFill>
        <p:spPr bwMode="auto">
          <a:xfrm>
            <a:off x="0" y="26988"/>
            <a:ext cx="8234363" cy="6858000"/>
          </a:xfrm>
          <a:prstGeom prst="rect">
            <a:avLst/>
          </a:prstGeom>
          <a:noFill/>
          <a:ln w="9525">
            <a:noFill/>
            <a:miter lim="800000"/>
            <a:headEnd/>
            <a:tailEnd/>
          </a:ln>
        </p:spPr>
      </p:pic>
      <p:sp>
        <p:nvSpPr>
          <p:cNvPr id="34822" name="5 - Ορθογώνιο"/>
          <p:cNvSpPr>
            <a:spLocks noChangeArrowheads="1"/>
          </p:cNvSpPr>
          <p:nvPr/>
        </p:nvSpPr>
        <p:spPr bwMode="auto">
          <a:xfrm>
            <a:off x="1331913" y="0"/>
            <a:ext cx="4572000" cy="954088"/>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3</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300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3</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300 ΕΤΗ</a:t>
            </a:r>
            <a:r>
              <a:rPr lang="en-US" sz="2800" b="1">
                <a:solidFill>
                  <a:srgbClr val="C00000"/>
                </a:solidFill>
                <a:latin typeface="Franklin Gothic Book" pitchFamily="34" charset="0"/>
              </a:rPr>
              <a:t> </a:t>
            </a:r>
            <a:endParaRPr lang="el-GR" sz="2800"/>
          </a:p>
        </p:txBody>
      </p:sp>
      <p:sp>
        <p:nvSpPr>
          <p:cNvPr id="34823" name="6 - TextBox"/>
          <p:cNvSpPr txBox="1">
            <a:spLocks noChangeArrowheads="1"/>
          </p:cNvSpPr>
          <p:nvPr/>
        </p:nvSpPr>
        <p:spPr bwMode="auto">
          <a:xfrm>
            <a:off x="3779838" y="2349500"/>
            <a:ext cx="2232025" cy="368300"/>
          </a:xfrm>
          <a:prstGeom prst="rect">
            <a:avLst/>
          </a:prstGeom>
          <a:noFill/>
          <a:ln w="9525">
            <a:noFill/>
            <a:miter lim="800000"/>
            <a:headEnd/>
            <a:tailEnd/>
          </a:ln>
        </p:spPr>
        <p:txBody>
          <a:bodyPr>
            <a:spAutoFit/>
          </a:bodyPr>
          <a:lstStyle/>
          <a:p>
            <a:r>
              <a:rPr lang="en-US" b="1"/>
              <a:t>TIN - COPPER</a:t>
            </a:r>
            <a:endParaRPr lang="el-GR" b="1"/>
          </a:p>
        </p:txBody>
      </p:sp>
      <p:sp>
        <p:nvSpPr>
          <p:cNvPr id="34824" name="7 - TextBox"/>
          <p:cNvSpPr txBox="1">
            <a:spLocks noChangeArrowheads="1"/>
          </p:cNvSpPr>
          <p:nvPr/>
        </p:nvSpPr>
        <p:spPr bwMode="auto">
          <a:xfrm>
            <a:off x="1763713" y="1341438"/>
            <a:ext cx="1030287" cy="368300"/>
          </a:xfrm>
          <a:prstGeom prst="rect">
            <a:avLst/>
          </a:prstGeom>
          <a:noFill/>
          <a:ln w="9525">
            <a:noFill/>
            <a:miter lim="800000"/>
            <a:headEnd/>
            <a:tailEnd/>
          </a:ln>
        </p:spPr>
        <p:txBody>
          <a:bodyPr wrap="none">
            <a:spAutoFit/>
          </a:bodyPr>
          <a:lstStyle/>
          <a:p>
            <a:r>
              <a:rPr lang="en-US" b="1">
                <a:solidFill>
                  <a:srgbClr val="FF0000"/>
                </a:solidFill>
              </a:rPr>
              <a:t>AMBER</a:t>
            </a:r>
            <a:endParaRPr lang="el-GR" b="1">
              <a:solidFill>
                <a:srgbClr val="FF0000"/>
              </a:solidFill>
            </a:endParaRPr>
          </a:p>
        </p:txBody>
      </p:sp>
      <p:sp>
        <p:nvSpPr>
          <p:cNvPr id="34825" name="8 - TextBox"/>
          <p:cNvSpPr txBox="1">
            <a:spLocks noChangeArrowheads="1"/>
          </p:cNvSpPr>
          <p:nvPr/>
        </p:nvSpPr>
        <p:spPr bwMode="auto">
          <a:xfrm>
            <a:off x="3492500" y="2060575"/>
            <a:ext cx="2398713" cy="369888"/>
          </a:xfrm>
          <a:prstGeom prst="rect">
            <a:avLst/>
          </a:prstGeom>
          <a:noFill/>
          <a:ln w="9525">
            <a:noFill/>
            <a:miter lim="800000"/>
            <a:headEnd/>
            <a:tailEnd/>
          </a:ln>
        </p:spPr>
        <p:txBody>
          <a:bodyPr>
            <a:spAutoFit/>
          </a:bodyPr>
          <a:lstStyle/>
          <a:p>
            <a:r>
              <a:rPr lang="en-US" b="1"/>
              <a:t>GOLD-IRON-SILVER</a:t>
            </a:r>
            <a:endParaRPr lang="el-GR" b="1"/>
          </a:p>
        </p:txBody>
      </p:sp>
      <p:sp>
        <p:nvSpPr>
          <p:cNvPr id="34826" name="9 - Ορθογώνιο"/>
          <p:cNvSpPr>
            <a:spLocks noChangeArrowheads="1"/>
          </p:cNvSpPr>
          <p:nvPr/>
        </p:nvSpPr>
        <p:spPr bwMode="auto">
          <a:xfrm>
            <a:off x="611188" y="1844675"/>
            <a:ext cx="557212" cy="369888"/>
          </a:xfrm>
          <a:prstGeom prst="rect">
            <a:avLst/>
          </a:prstGeom>
          <a:noFill/>
          <a:ln w="9525">
            <a:noFill/>
            <a:miter lim="800000"/>
            <a:headEnd/>
            <a:tailEnd/>
          </a:ln>
        </p:spPr>
        <p:txBody>
          <a:bodyPr wrap="none">
            <a:spAutoFit/>
          </a:bodyPr>
          <a:lstStyle/>
          <a:p>
            <a:r>
              <a:rPr lang="en-US" b="1"/>
              <a:t>TIN</a:t>
            </a:r>
            <a:endParaRPr lang="el-GR"/>
          </a:p>
        </p:txBody>
      </p:sp>
      <p:sp>
        <p:nvSpPr>
          <p:cNvPr id="34827" name="10 - Ορθογώνιο"/>
          <p:cNvSpPr>
            <a:spLocks noChangeArrowheads="1"/>
          </p:cNvSpPr>
          <p:nvPr/>
        </p:nvSpPr>
        <p:spPr bwMode="auto">
          <a:xfrm>
            <a:off x="323850" y="2924175"/>
            <a:ext cx="555625" cy="369888"/>
          </a:xfrm>
          <a:prstGeom prst="rect">
            <a:avLst/>
          </a:prstGeom>
          <a:noFill/>
          <a:ln w="9525">
            <a:noFill/>
            <a:miter lim="800000"/>
            <a:headEnd/>
            <a:tailEnd/>
          </a:ln>
        </p:spPr>
        <p:txBody>
          <a:bodyPr>
            <a:spAutoFit/>
          </a:bodyPr>
          <a:lstStyle/>
          <a:p>
            <a:r>
              <a:rPr lang="en-US" b="1"/>
              <a:t>TIN</a:t>
            </a:r>
            <a:endParaRPr lang="el-GR"/>
          </a:p>
        </p:txBody>
      </p:sp>
      <p:sp>
        <p:nvSpPr>
          <p:cNvPr id="34828" name="11 - Ορθογώνιο"/>
          <p:cNvSpPr>
            <a:spLocks noChangeArrowheads="1"/>
          </p:cNvSpPr>
          <p:nvPr/>
        </p:nvSpPr>
        <p:spPr bwMode="auto">
          <a:xfrm>
            <a:off x="179388" y="2492375"/>
            <a:ext cx="1736725" cy="369888"/>
          </a:xfrm>
          <a:prstGeom prst="rect">
            <a:avLst/>
          </a:prstGeom>
          <a:noFill/>
          <a:ln w="9525">
            <a:noFill/>
            <a:miter lim="800000"/>
            <a:headEnd/>
            <a:tailEnd/>
          </a:ln>
        </p:spPr>
        <p:txBody>
          <a:bodyPr wrap="none">
            <a:spAutoFit/>
          </a:bodyPr>
          <a:lstStyle/>
          <a:p>
            <a:r>
              <a:rPr lang="en-US" b="1"/>
              <a:t>TIN - COPPER</a:t>
            </a:r>
            <a:endParaRPr lang="el-GR" b="1"/>
          </a:p>
        </p:txBody>
      </p:sp>
      <p:sp>
        <p:nvSpPr>
          <p:cNvPr id="34829" name="12 - Ορθογώνιο"/>
          <p:cNvSpPr>
            <a:spLocks noChangeArrowheads="1"/>
          </p:cNvSpPr>
          <p:nvPr/>
        </p:nvSpPr>
        <p:spPr bwMode="auto">
          <a:xfrm>
            <a:off x="395288" y="5949950"/>
            <a:ext cx="4224337" cy="368300"/>
          </a:xfrm>
          <a:prstGeom prst="rect">
            <a:avLst/>
          </a:prstGeom>
          <a:noFill/>
          <a:ln w="9525">
            <a:noFill/>
            <a:miter lim="800000"/>
            <a:headEnd/>
            <a:tailEnd/>
          </a:ln>
        </p:spPr>
        <p:txBody>
          <a:bodyPr>
            <a:spAutoFit/>
          </a:bodyPr>
          <a:lstStyle/>
          <a:p>
            <a:r>
              <a:rPr lang="en-US" b="1">
                <a:solidFill>
                  <a:srgbClr val="7030A0"/>
                </a:solidFill>
              </a:rPr>
              <a:t>TIN 10% + COPPER 90% = BRONZE</a:t>
            </a:r>
            <a:endParaRPr lang="el-GR" b="1">
              <a:solidFill>
                <a:srgbClr val="7030A0"/>
              </a:solidFill>
            </a:endParaRPr>
          </a:p>
        </p:txBody>
      </p:sp>
      <p:sp>
        <p:nvSpPr>
          <p:cNvPr id="34830" name="13 - Ορθογώνιο"/>
          <p:cNvSpPr>
            <a:spLocks noChangeArrowheads="1"/>
          </p:cNvSpPr>
          <p:nvPr/>
        </p:nvSpPr>
        <p:spPr bwMode="auto">
          <a:xfrm>
            <a:off x="3635375" y="5373688"/>
            <a:ext cx="1223963" cy="368300"/>
          </a:xfrm>
          <a:prstGeom prst="rect">
            <a:avLst/>
          </a:prstGeom>
          <a:noFill/>
          <a:ln w="9525">
            <a:noFill/>
            <a:miter lim="800000"/>
            <a:headEnd/>
            <a:tailEnd/>
          </a:ln>
        </p:spPr>
        <p:txBody>
          <a:bodyPr>
            <a:spAutoFit/>
          </a:bodyPr>
          <a:lstStyle/>
          <a:p>
            <a:r>
              <a:rPr lang="en-US" b="1"/>
              <a:t>GRANITE</a:t>
            </a:r>
            <a:endParaRPr lang="el-GR" b="1"/>
          </a:p>
        </p:txBody>
      </p:sp>
      <p:sp>
        <p:nvSpPr>
          <p:cNvPr id="34831" name="14 - Ορθογώνιο"/>
          <p:cNvSpPr>
            <a:spLocks noChangeArrowheads="1"/>
          </p:cNvSpPr>
          <p:nvPr/>
        </p:nvSpPr>
        <p:spPr bwMode="auto">
          <a:xfrm>
            <a:off x="3419475" y="3644900"/>
            <a:ext cx="1160463" cy="369888"/>
          </a:xfrm>
          <a:prstGeom prst="rect">
            <a:avLst/>
          </a:prstGeom>
          <a:noFill/>
          <a:ln w="9525">
            <a:noFill/>
            <a:miter lim="800000"/>
            <a:headEnd/>
            <a:tailEnd/>
          </a:ln>
        </p:spPr>
        <p:txBody>
          <a:bodyPr wrap="none">
            <a:spAutoFit/>
          </a:bodyPr>
          <a:lstStyle/>
          <a:p>
            <a:r>
              <a:rPr lang="en-US" b="1"/>
              <a:t>COPPER</a:t>
            </a:r>
            <a:endParaRPr lang="el-GR" b="1"/>
          </a:p>
        </p:txBody>
      </p:sp>
      <p:sp>
        <p:nvSpPr>
          <p:cNvPr id="34832" name="15 - Ορθογώνιο"/>
          <p:cNvSpPr>
            <a:spLocks noChangeArrowheads="1"/>
          </p:cNvSpPr>
          <p:nvPr/>
        </p:nvSpPr>
        <p:spPr bwMode="auto">
          <a:xfrm>
            <a:off x="4284663" y="2852738"/>
            <a:ext cx="760412" cy="369887"/>
          </a:xfrm>
          <a:prstGeom prst="rect">
            <a:avLst/>
          </a:prstGeom>
          <a:noFill/>
          <a:ln w="9525">
            <a:noFill/>
            <a:miter lim="800000"/>
            <a:headEnd/>
            <a:tailEnd/>
          </a:ln>
        </p:spPr>
        <p:txBody>
          <a:bodyPr wrap="none">
            <a:spAutoFit/>
          </a:bodyPr>
          <a:lstStyle/>
          <a:p>
            <a:r>
              <a:rPr lang="en-US" b="1"/>
              <a:t>IRON</a:t>
            </a:r>
            <a:endParaRPr lang="el-GR"/>
          </a:p>
        </p:txBody>
      </p:sp>
      <p:sp>
        <p:nvSpPr>
          <p:cNvPr id="34833" name="16 - Ορθογώνιο"/>
          <p:cNvSpPr>
            <a:spLocks noChangeArrowheads="1"/>
          </p:cNvSpPr>
          <p:nvPr/>
        </p:nvSpPr>
        <p:spPr bwMode="auto">
          <a:xfrm>
            <a:off x="2771775" y="4076700"/>
            <a:ext cx="1295400" cy="923925"/>
          </a:xfrm>
          <a:prstGeom prst="rect">
            <a:avLst/>
          </a:prstGeom>
          <a:noFill/>
          <a:ln w="9525">
            <a:noFill/>
            <a:miter lim="800000"/>
            <a:headEnd/>
            <a:tailEnd/>
          </a:ln>
        </p:spPr>
        <p:txBody>
          <a:bodyPr>
            <a:spAutoFit/>
          </a:bodyPr>
          <a:lstStyle/>
          <a:p>
            <a:r>
              <a:rPr lang="en-US" b="1"/>
              <a:t>GLASS</a:t>
            </a:r>
          </a:p>
          <a:p>
            <a:r>
              <a:rPr lang="en-US" b="1"/>
              <a:t>LINEN</a:t>
            </a:r>
          </a:p>
          <a:p>
            <a:r>
              <a:rPr lang="en-US" b="1"/>
              <a:t>PAPYRUS</a:t>
            </a:r>
            <a:endParaRPr lang="el-GR"/>
          </a:p>
        </p:txBody>
      </p:sp>
      <p:sp>
        <p:nvSpPr>
          <p:cNvPr id="34834" name="17 - Ορθογώνιο"/>
          <p:cNvSpPr>
            <a:spLocks noChangeArrowheads="1"/>
          </p:cNvSpPr>
          <p:nvPr/>
        </p:nvSpPr>
        <p:spPr bwMode="auto">
          <a:xfrm>
            <a:off x="5508625" y="5589588"/>
            <a:ext cx="1042988" cy="922337"/>
          </a:xfrm>
          <a:prstGeom prst="rect">
            <a:avLst/>
          </a:prstGeom>
          <a:noFill/>
          <a:ln w="9525">
            <a:noFill/>
            <a:miter lim="800000"/>
            <a:headEnd/>
            <a:tailEnd/>
          </a:ln>
        </p:spPr>
        <p:txBody>
          <a:bodyPr wrap="none">
            <a:spAutoFit/>
          </a:bodyPr>
          <a:lstStyle/>
          <a:p>
            <a:r>
              <a:rPr lang="en-US" b="1"/>
              <a:t>IVORY</a:t>
            </a:r>
          </a:p>
          <a:p>
            <a:r>
              <a:rPr lang="en-US" b="1"/>
              <a:t>GOLD</a:t>
            </a:r>
          </a:p>
          <a:p>
            <a:r>
              <a:rPr lang="en-US" b="1"/>
              <a:t>RESINS</a:t>
            </a:r>
            <a:endParaRPr lang="el-GR"/>
          </a:p>
        </p:txBody>
      </p:sp>
      <p:sp>
        <p:nvSpPr>
          <p:cNvPr id="34835" name="18 - Ορθογώνιο"/>
          <p:cNvSpPr>
            <a:spLocks noChangeArrowheads="1"/>
          </p:cNvSpPr>
          <p:nvPr/>
        </p:nvSpPr>
        <p:spPr bwMode="auto">
          <a:xfrm>
            <a:off x="5580063" y="2852738"/>
            <a:ext cx="1158875" cy="369887"/>
          </a:xfrm>
          <a:prstGeom prst="rect">
            <a:avLst/>
          </a:prstGeom>
          <a:noFill/>
          <a:ln w="9525">
            <a:noFill/>
            <a:miter lim="800000"/>
            <a:headEnd/>
            <a:tailEnd/>
          </a:ln>
        </p:spPr>
        <p:txBody>
          <a:bodyPr wrap="none">
            <a:spAutoFit/>
          </a:bodyPr>
          <a:lstStyle/>
          <a:p>
            <a:r>
              <a:rPr lang="en-US" b="1"/>
              <a:t>COPPER</a:t>
            </a:r>
            <a:endParaRPr lang="el-GR"/>
          </a:p>
        </p:txBody>
      </p:sp>
      <p:sp>
        <p:nvSpPr>
          <p:cNvPr id="20" name="19 - TextBox"/>
          <p:cNvSpPr txBox="1"/>
          <p:nvPr/>
        </p:nvSpPr>
        <p:spPr>
          <a:xfrm>
            <a:off x="2627313" y="1773238"/>
            <a:ext cx="4054475" cy="368300"/>
          </a:xfrm>
          <a:prstGeom prst="rect">
            <a:avLst/>
          </a:prstGeom>
          <a:noFill/>
          <a:ln w="38100">
            <a:solidFill>
              <a:schemeClr val="accent1">
                <a:lumMod val="75000"/>
              </a:schemeClr>
            </a:solidFill>
          </a:ln>
        </p:spPr>
        <p:txBody>
          <a:bodyPr wrap="none">
            <a:spAutoFit/>
          </a:bodyPr>
          <a:lstStyle/>
          <a:p>
            <a:pPr>
              <a:defRPr/>
            </a:pPr>
            <a:r>
              <a:rPr lang="en-US" dirty="0">
                <a:solidFill>
                  <a:schemeClr val="accent1">
                    <a:lumMod val="75000"/>
                  </a:schemeClr>
                </a:solidFill>
                <a:effectLst>
                  <a:outerShdw blurRad="38100" dist="38100" dir="2700000" algn="tl">
                    <a:srgbClr val="000000">
                      <a:alpha val="43137"/>
                    </a:srgbClr>
                  </a:outerShdw>
                </a:effectLst>
              </a:rPr>
              <a:t>THE JASON AND THE ARGONAUTS</a:t>
            </a:r>
            <a:endParaRPr lang="el-GR" dirty="0">
              <a:solidFill>
                <a:schemeClr val="accent1">
                  <a:lumMod val="75000"/>
                </a:schemeClr>
              </a:solidFill>
              <a:effectLst>
                <a:outerShdw blurRad="38100" dist="38100" dir="2700000" algn="tl">
                  <a:srgbClr val="000000">
                    <a:alpha val="43137"/>
                  </a:srgbClr>
                </a:outerShdw>
              </a:effectLst>
            </a:endParaRPr>
          </a:p>
        </p:txBody>
      </p:sp>
      <p:sp>
        <p:nvSpPr>
          <p:cNvPr id="26" name="25 - Ελεύθερη σχεδίαση"/>
          <p:cNvSpPr/>
          <p:nvPr/>
        </p:nvSpPr>
        <p:spPr>
          <a:xfrm>
            <a:off x="87313" y="1525588"/>
            <a:ext cx="4481512" cy="2646362"/>
          </a:xfrm>
          <a:custGeom>
            <a:avLst/>
            <a:gdLst>
              <a:gd name="connsiteX0" fmla="*/ 3198725 w 4481564"/>
              <a:gd name="connsiteY0" fmla="*/ 2011345 h 2646065"/>
              <a:gd name="connsiteX1" fmla="*/ 3480079 w 4481564"/>
              <a:gd name="connsiteY1" fmla="*/ 1669701 h 2646065"/>
              <a:gd name="connsiteX2" fmla="*/ 3701143 w 4481564"/>
              <a:gd name="connsiteY2" fmla="*/ 1559169 h 2646065"/>
              <a:gd name="connsiteX3" fmla="*/ 3791578 w 4481564"/>
              <a:gd name="connsiteY3" fmla="*/ 1428540 h 2646065"/>
              <a:gd name="connsiteX4" fmla="*/ 3851868 w 4481564"/>
              <a:gd name="connsiteY4" fmla="*/ 1428540 h 2646065"/>
              <a:gd name="connsiteX5" fmla="*/ 3861916 w 4481564"/>
              <a:gd name="connsiteY5" fmla="*/ 1127090 h 2646065"/>
              <a:gd name="connsiteX6" fmla="*/ 4133222 w 4481564"/>
              <a:gd name="connsiteY6" fmla="*/ 1227573 h 2646065"/>
              <a:gd name="connsiteX7" fmla="*/ 4314092 w 4481564"/>
              <a:gd name="connsiteY7" fmla="*/ 1247670 h 2646065"/>
              <a:gd name="connsiteX8" fmla="*/ 4464817 w 4481564"/>
              <a:gd name="connsiteY8" fmla="*/ 1177332 h 2646065"/>
              <a:gd name="connsiteX9" fmla="*/ 4414576 w 4481564"/>
              <a:gd name="connsiteY9" fmla="*/ 1106993 h 2646065"/>
              <a:gd name="connsiteX10" fmla="*/ 4314092 w 4481564"/>
              <a:gd name="connsiteY10" fmla="*/ 986413 h 2646065"/>
              <a:gd name="connsiteX11" fmla="*/ 4193512 w 4481564"/>
              <a:gd name="connsiteY11" fmla="*/ 946220 h 2646065"/>
              <a:gd name="connsiteX12" fmla="*/ 3791578 w 4481564"/>
              <a:gd name="connsiteY12" fmla="*/ 1036655 h 2646065"/>
              <a:gd name="connsiteX13" fmla="*/ 3620756 w 4481564"/>
              <a:gd name="connsiteY13" fmla="*/ 1187380 h 2646065"/>
              <a:gd name="connsiteX14" fmla="*/ 3359499 w 4481564"/>
              <a:gd name="connsiteY14" fmla="*/ 1247670 h 2646065"/>
              <a:gd name="connsiteX15" fmla="*/ 3128387 w 4481564"/>
              <a:gd name="connsiteY15" fmla="*/ 1318009 h 2646065"/>
              <a:gd name="connsiteX16" fmla="*/ 2816888 w 4481564"/>
              <a:gd name="connsiteY16" fmla="*/ 1227573 h 2646065"/>
              <a:gd name="connsiteX17" fmla="*/ 2776694 w 4481564"/>
              <a:gd name="connsiteY17" fmla="*/ 1147187 h 2646065"/>
              <a:gd name="connsiteX18" fmla="*/ 2736501 w 4481564"/>
              <a:gd name="connsiteY18" fmla="*/ 1066800 h 2646065"/>
              <a:gd name="connsiteX19" fmla="*/ 2666162 w 4481564"/>
              <a:gd name="connsiteY19" fmla="*/ 936171 h 2646065"/>
              <a:gd name="connsiteX20" fmla="*/ 2575727 w 4481564"/>
              <a:gd name="connsiteY20" fmla="*/ 654817 h 2646065"/>
              <a:gd name="connsiteX21" fmla="*/ 2455147 w 4481564"/>
              <a:gd name="connsiteY21" fmla="*/ 433754 h 2646065"/>
              <a:gd name="connsiteX22" fmla="*/ 2314470 w 4481564"/>
              <a:gd name="connsiteY22" fmla="*/ 222738 h 2646065"/>
              <a:gd name="connsiteX23" fmla="*/ 2143648 w 4481564"/>
              <a:gd name="connsiteY23" fmla="*/ 192593 h 2646065"/>
              <a:gd name="connsiteX24" fmla="*/ 1761811 w 4481564"/>
              <a:gd name="connsiteY24" fmla="*/ 11723 h 2646065"/>
              <a:gd name="connsiteX25" fmla="*/ 1621134 w 4481564"/>
              <a:gd name="connsiteY25" fmla="*/ 122255 h 2646065"/>
              <a:gd name="connsiteX26" fmla="*/ 1369925 w 4481564"/>
              <a:gd name="connsiteY26" fmla="*/ 423705 h 2646065"/>
              <a:gd name="connsiteX27" fmla="*/ 807217 w 4481564"/>
              <a:gd name="connsiteY27" fmla="*/ 504092 h 2646065"/>
              <a:gd name="connsiteX28" fmla="*/ 435428 w 4481564"/>
              <a:gd name="connsiteY28" fmla="*/ 594527 h 2646065"/>
              <a:gd name="connsiteX29" fmla="*/ 355041 w 4481564"/>
              <a:gd name="connsiteY29" fmla="*/ 715107 h 2646065"/>
              <a:gd name="connsiteX30" fmla="*/ 324896 w 4481564"/>
              <a:gd name="connsiteY30" fmla="*/ 1026606 h 2646065"/>
              <a:gd name="connsiteX31" fmla="*/ 194268 w 4481564"/>
              <a:gd name="connsiteY31" fmla="*/ 1197428 h 2646065"/>
              <a:gd name="connsiteX32" fmla="*/ 43543 w 4481564"/>
              <a:gd name="connsiteY32" fmla="*/ 1639556 h 2646065"/>
              <a:gd name="connsiteX33" fmla="*/ 23446 w 4481564"/>
              <a:gd name="connsiteY33" fmla="*/ 2101780 h 2646065"/>
              <a:gd name="connsiteX34" fmla="*/ 184219 w 4481564"/>
              <a:gd name="connsiteY34" fmla="*/ 2172118 h 2646065"/>
              <a:gd name="connsiteX35" fmla="*/ 395235 w 4481564"/>
              <a:gd name="connsiteY35" fmla="*/ 2182167 h 2646065"/>
              <a:gd name="connsiteX36" fmla="*/ 706734 w 4481564"/>
              <a:gd name="connsiteY36" fmla="*/ 2292699 h 2646065"/>
              <a:gd name="connsiteX37" fmla="*/ 978039 w 4481564"/>
              <a:gd name="connsiteY37" fmla="*/ 2021393 h 2646065"/>
              <a:gd name="connsiteX38" fmla="*/ 1128765 w 4481564"/>
              <a:gd name="connsiteY38" fmla="*/ 1981200 h 2646065"/>
              <a:gd name="connsiteX39" fmla="*/ 1309635 w 4481564"/>
              <a:gd name="connsiteY39" fmla="*/ 2061587 h 2646065"/>
              <a:gd name="connsiteX40" fmla="*/ 1771859 w 4481564"/>
              <a:gd name="connsiteY40" fmla="*/ 2172118 h 2646065"/>
              <a:gd name="connsiteX41" fmla="*/ 1912536 w 4481564"/>
              <a:gd name="connsiteY41" fmla="*/ 2182167 h 2646065"/>
              <a:gd name="connsiteX42" fmla="*/ 2605872 w 4481564"/>
              <a:gd name="connsiteY42" fmla="*/ 2553956 h 2646065"/>
              <a:gd name="connsiteX43" fmla="*/ 2786743 w 4481564"/>
              <a:gd name="connsiteY43" fmla="*/ 2594149 h 2646065"/>
              <a:gd name="connsiteX44" fmla="*/ 3017855 w 4481564"/>
              <a:gd name="connsiteY44" fmla="*/ 2242457 h 2646065"/>
              <a:gd name="connsiteX45" fmla="*/ 3560466 w 4481564"/>
              <a:gd name="connsiteY45" fmla="*/ 2393182 h 2646065"/>
              <a:gd name="connsiteX46" fmla="*/ 3841819 w 4481564"/>
              <a:gd name="connsiteY46" fmla="*/ 2322844 h 2646065"/>
              <a:gd name="connsiteX47" fmla="*/ 3660949 w 4481564"/>
              <a:gd name="connsiteY47" fmla="*/ 2242457 h 2646065"/>
              <a:gd name="connsiteX48" fmla="*/ 3580562 w 4481564"/>
              <a:gd name="connsiteY48" fmla="*/ 2091732 h 2646065"/>
              <a:gd name="connsiteX49" fmla="*/ 3419789 w 4481564"/>
              <a:gd name="connsiteY49" fmla="*/ 2081683 h 2646065"/>
              <a:gd name="connsiteX50" fmla="*/ 3198725 w 4481564"/>
              <a:gd name="connsiteY50" fmla="*/ 2011345 h 264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481564" h="2646065">
                <a:moveTo>
                  <a:pt x="3198725" y="2011345"/>
                </a:moveTo>
                <a:cubicBezTo>
                  <a:pt x="3208773" y="1942681"/>
                  <a:pt x="3396343" y="1745064"/>
                  <a:pt x="3480079" y="1669701"/>
                </a:cubicBezTo>
                <a:cubicBezTo>
                  <a:pt x="3563815" y="1594338"/>
                  <a:pt x="3649227" y="1599362"/>
                  <a:pt x="3701143" y="1559169"/>
                </a:cubicBezTo>
                <a:cubicBezTo>
                  <a:pt x="3753059" y="1518976"/>
                  <a:pt x="3766457" y="1450311"/>
                  <a:pt x="3791578" y="1428540"/>
                </a:cubicBezTo>
                <a:cubicBezTo>
                  <a:pt x="3816699" y="1406769"/>
                  <a:pt x="3840145" y="1478782"/>
                  <a:pt x="3851868" y="1428540"/>
                </a:cubicBezTo>
                <a:cubicBezTo>
                  <a:pt x="3863591" y="1378298"/>
                  <a:pt x="3815024" y="1160584"/>
                  <a:pt x="3861916" y="1127090"/>
                </a:cubicBezTo>
                <a:cubicBezTo>
                  <a:pt x="3908808" y="1093596"/>
                  <a:pt x="4057859" y="1207476"/>
                  <a:pt x="4133222" y="1227573"/>
                </a:cubicBezTo>
                <a:cubicBezTo>
                  <a:pt x="4208585" y="1247670"/>
                  <a:pt x="4258826" y="1256043"/>
                  <a:pt x="4314092" y="1247670"/>
                </a:cubicBezTo>
                <a:cubicBezTo>
                  <a:pt x="4369358" y="1239297"/>
                  <a:pt x="4448070" y="1200778"/>
                  <a:pt x="4464817" y="1177332"/>
                </a:cubicBezTo>
                <a:cubicBezTo>
                  <a:pt x="4481564" y="1153886"/>
                  <a:pt x="4439697" y="1138813"/>
                  <a:pt x="4414576" y="1106993"/>
                </a:cubicBezTo>
                <a:cubicBezTo>
                  <a:pt x="4389455" y="1075173"/>
                  <a:pt x="4350936" y="1013208"/>
                  <a:pt x="4314092" y="986413"/>
                </a:cubicBezTo>
                <a:cubicBezTo>
                  <a:pt x="4277248" y="959618"/>
                  <a:pt x="4280598" y="937846"/>
                  <a:pt x="4193512" y="946220"/>
                </a:cubicBezTo>
                <a:cubicBezTo>
                  <a:pt x="4106426" y="954594"/>
                  <a:pt x="3887037" y="996462"/>
                  <a:pt x="3791578" y="1036655"/>
                </a:cubicBezTo>
                <a:cubicBezTo>
                  <a:pt x="3696119" y="1076848"/>
                  <a:pt x="3692769" y="1152211"/>
                  <a:pt x="3620756" y="1187380"/>
                </a:cubicBezTo>
                <a:cubicBezTo>
                  <a:pt x="3548743" y="1222549"/>
                  <a:pt x="3441561" y="1225899"/>
                  <a:pt x="3359499" y="1247670"/>
                </a:cubicBezTo>
                <a:cubicBezTo>
                  <a:pt x="3277438" y="1269442"/>
                  <a:pt x="3218822" y="1321358"/>
                  <a:pt x="3128387" y="1318009"/>
                </a:cubicBezTo>
                <a:cubicBezTo>
                  <a:pt x="3037952" y="1314660"/>
                  <a:pt x="2875503" y="1256043"/>
                  <a:pt x="2816888" y="1227573"/>
                </a:cubicBezTo>
                <a:cubicBezTo>
                  <a:pt x="2758273" y="1199103"/>
                  <a:pt x="2776694" y="1147187"/>
                  <a:pt x="2776694" y="1147187"/>
                </a:cubicBezTo>
                <a:cubicBezTo>
                  <a:pt x="2763296" y="1120392"/>
                  <a:pt x="2754923" y="1101969"/>
                  <a:pt x="2736501" y="1066800"/>
                </a:cubicBezTo>
                <a:cubicBezTo>
                  <a:pt x="2718079" y="1031631"/>
                  <a:pt x="2692958" y="1004835"/>
                  <a:pt x="2666162" y="936171"/>
                </a:cubicBezTo>
                <a:cubicBezTo>
                  <a:pt x="2639366" y="867507"/>
                  <a:pt x="2610896" y="738553"/>
                  <a:pt x="2575727" y="654817"/>
                </a:cubicBezTo>
                <a:cubicBezTo>
                  <a:pt x="2540558" y="571081"/>
                  <a:pt x="2498690" y="505767"/>
                  <a:pt x="2455147" y="433754"/>
                </a:cubicBezTo>
                <a:cubicBezTo>
                  <a:pt x="2411604" y="361741"/>
                  <a:pt x="2366386" y="262931"/>
                  <a:pt x="2314470" y="222738"/>
                </a:cubicBezTo>
                <a:cubicBezTo>
                  <a:pt x="2262554" y="182545"/>
                  <a:pt x="2235758" y="227762"/>
                  <a:pt x="2143648" y="192593"/>
                </a:cubicBezTo>
                <a:cubicBezTo>
                  <a:pt x="2051538" y="157424"/>
                  <a:pt x="1848897" y="23446"/>
                  <a:pt x="1761811" y="11723"/>
                </a:cubicBezTo>
                <a:cubicBezTo>
                  <a:pt x="1674725" y="0"/>
                  <a:pt x="1686448" y="53591"/>
                  <a:pt x="1621134" y="122255"/>
                </a:cubicBezTo>
                <a:cubicBezTo>
                  <a:pt x="1555820" y="190919"/>
                  <a:pt x="1505578" y="360066"/>
                  <a:pt x="1369925" y="423705"/>
                </a:cubicBezTo>
                <a:cubicBezTo>
                  <a:pt x="1234272" y="487344"/>
                  <a:pt x="962967" y="475622"/>
                  <a:pt x="807217" y="504092"/>
                </a:cubicBezTo>
                <a:cubicBezTo>
                  <a:pt x="651468" y="532562"/>
                  <a:pt x="510791" y="559358"/>
                  <a:pt x="435428" y="594527"/>
                </a:cubicBezTo>
                <a:cubicBezTo>
                  <a:pt x="360065" y="629696"/>
                  <a:pt x="373463" y="643094"/>
                  <a:pt x="355041" y="715107"/>
                </a:cubicBezTo>
                <a:cubicBezTo>
                  <a:pt x="336619" y="787120"/>
                  <a:pt x="351691" y="946219"/>
                  <a:pt x="324896" y="1026606"/>
                </a:cubicBezTo>
                <a:cubicBezTo>
                  <a:pt x="298101" y="1106993"/>
                  <a:pt x="241160" y="1095270"/>
                  <a:pt x="194268" y="1197428"/>
                </a:cubicBezTo>
                <a:cubicBezTo>
                  <a:pt x="147376" y="1299586"/>
                  <a:pt x="72013" y="1488831"/>
                  <a:pt x="43543" y="1639556"/>
                </a:cubicBezTo>
                <a:cubicBezTo>
                  <a:pt x="15073" y="1790281"/>
                  <a:pt x="0" y="2013020"/>
                  <a:pt x="23446" y="2101780"/>
                </a:cubicBezTo>
                <a:cubicBezTo>
                  <a:pt x="46892" y="2190540"/>
                  <a:pt x="122254" y="2158720"/>
                  <a:pt x="184219" y="2172118"/>
                </a:cubicBezTo>
                <a:cubicBezTo>
                  <a:pt x="246184" y="2185516"/>
                  <a:pt x="308149" y="2162070"/>
                  <a:pt x="395235" y="2182167"/>
                </a:cubicBezTo>
                <a:cubicBezTo>
                  <a:pt x="482321" y="2202264"/>
                  <a:pt x="609600" y="2319495"/>
                  <a:pt x="706734" y="2292699"/>
                </a:cubicBezTo>
                <a:cubicBezTo>
                  <a:pt x="803868" y="2265903"/>
                  <a:pt x="907700" y="2073310"/>
                  <a:pt x="978039" y="2021393"/>
                </a:cubicBezTo>
                <a:cubicBezTo>
                  <a:pt x="1048378" y="1969476"/>
                  <a:pt x="1073499" y="1974501"/>
                  <a:pt x="1128765" y="1981200"/>
                </a:cubicBezTo>
                <a:cubicBezTo>
                  <a:pt x="1184031" y="1987899"/>
                  <a:pt x="1202453" y="2029767"/>
                  <a:pt x="1309635" y="2061587"/>
                </a:cubicBezTo>
                <a:cubicBezTo>
                  <a:pt x="1416817" y="2093407"/>
                  <a:pt x="1671376" y="2152021"/>
                  <a:pt x="1771859" y="2172118"/>
                </a:cubicBezTo>
                <a:cubicBezTo>
                  <a:pt x="1872342" y="2192215"/>
                  <a:pt x="1773534" y="2118527"/>
                  <a:pt x="1912536" y="2182167"/>
                </a:cubicBezTo>
                <a:cubicBezTo>
                  <a:pt x="2051538" y="2245807"/>
                  <a:pt x="2460171" y="2485292"/>
                  <a:pt x="2605872" y="2553956"/>
                </a:cubicBezTo>
                <a:cubicBezTo>
                  <a:pt x="2751573" y="2622620"/>
                  <a:pt x="2718079" y="2646065"/>
                  <a:pt x="2786743" y="2594149"/>
                </a:cubicBezTo>
                <a:cubicBezTo>
                  <a:pt x="2855407" y="2542233"/>
                  <a:pt x="2888901" y="2275951"/>
                  <a:pt x="3017855" y="2242457"/>
                </a:cubicBezTo>
                <a:cubicBezTo>
                  <a:pt x="3146809" y="2208963"/>
                  <a:pt x="3423139" y="2379784"/>
                  <a:pt x="3560466" y="2393182"/>
                </a:cubicBezTo>
                <a:cubicBezTo>
                  <a:pt x="3697793" y="2406580"/>
                  <a:pt x="3825072" y="2347965"/>
                  <a:pt x="3841819" y="2322844"/>
                </a:cubicBezTo>
                <a:cubicBezTo>
                  <a:pt x="3858566" y="2297723"/>
                  <a:pt x="3704492" y="2280976"/>
                  <a:pt x="3660949" y="2242457"/>
                </a:cubicBezTo>
                <a:cubicBezTo>
                  <a:pt x="3617406" y="2203938"/>
                  <a:pt x="3620755" y="2118528"/>
                  <a:pt x="3580562" y="2091732"/>
                </a:cubicBezTo>
                <a:cubicBezTo>
                  <a:pt x="3540369" y="2064936"/>
                  <a:pt x="3480079" y="2101780"/>
                  <a:pt x="3419789" y="2081683"/>
                </a:cubicBezTo>
                <a:cubicBezTo>
                  <a:pt x="3359499" y="2061586"/>
                  <a:pt x="3188677" y="2080009"/>
                  <a:pt x="3198725" y="2011345"/>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35843" name="2 - Θέση περιεχομένου"/>
          <p:cNvSpPr>
            <a:spLocks noGrp="1"/>
          </p:cNvSpPr>
          <p:nvPr>
            <p:ph idx="1"/>
          </p:nvPr>
        </p:nvSpPr>
        <p:spPr/>
        <p:txBody>
          <a:bodyPr/>
          <a:lstStyle/>
          <a:p>
            <a:pPr eaLnBrk="1" hangingPunct="1"/>
            <a:endParaRPr lang="el-GR" smtClean="0"/>
          </a:p>
        </p:txBody>
      </p:sp>
      <p:sp>
        <p:nvSpPr>
          <p:cNvPr id="3584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35845" name="Picture 1" descr="a14"/>
          <p:cNvPicPr>
            <a:picLocks noChangeAspect="1" noChangeArrowheads="1"/>
          </p:cNvPicPr>
          <p:nvPr/>
        </p:nvPicPr>
        <p:blipFill>
          <a:blip r:embed="rId4" cstate="print"/>
          <a:srcRect/>
          <a:stretch>
            <a:fillRect/>
          </a:stretch>
        </p:blipFill>
        <p:spPr bwMode="auto">
          <a:xfrm>
            <a:off x="0" y="0"/>
            <a:ext cx="8331200" cy="6858000"/>
          </a:xfrm>
          <a:prstGeom prst="rect">
            <a:avLst/>
          </a:prstGeom>
          <a:noFill/>
          <a:ln w="9525">
            <a:noFill/>
            <a:miter lim="800000"/>
            <a:headEnd/>
            <a:tailEnd/>
          </a:ln>
        </p:spPr>
      </p:pic>
      <p:sp>
        <p:nvSpPr>
          <p:cNvPr id="35846" name="5 - Ορθογώνιο"/>
          <p:cNvSpPr>
            <a:spLocks noChangeArrowheads="1"/>
          </p:cNvSpPr>
          <p:nvPr/>
        </p:nvSpPr>
        <p:spPr bwMode="auto">
          <a:xfrm>
            <a:off x="1116013" y="0"/>
            <a:ext cx="4572000" cy="954088"/>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2</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825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2</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825 ΕΤΗ</a:t>
            </a:r>
            <a:r>
              <a:rPr lang="en-US" sz="2800" b="1">
                <a:solidFill>
                  <a:srgbClr val="C00000"/>
                </a:solidFill>
                <a:latin typeface="Franklin Gothic Book" pitchFamily="34" charset="0"/>
              </a:rPr>
              <a:t> </a:t>
            </a:r>
            <a:endParaRPr lang="el-GR" sz="2800"/>
          </a:p>
        </p:txBody>
      </p:sp>
      <p:sp>
        <p:nvSpPr>
          <p:cNvPr id="35847" name="6 - TextBox"/>
          <p:cNvSpPr txBox="1">
            <a:spLocks noChangeArrowheads="1"/>
          </p:cNvSpPr>
          <p:nvPr/>
        </p:nvSpPr>
        <p:spPr bwMode="auto">
          <a:xfrm>
            <a:off x="5148263" y="765175"/>
            <a:ext cx="2519362" cy="430213"/>
          </a:xfrm>
          <a:prstGeom prst="rect">
            <a:avLst/>
          </a:prstGeom>
          <a:solidFill>
            <a:schemeClr val="bg2"/>
          </a:solidFill>
          <a:ln w="9525">
            <a:noFill/>
            <a:miter lim="800000"/>
            <a:headEnd/>
            <a:tailEnd/>
          </a:ln>
        </p:spPr>
        <p:txBody>
          <a:bodyPr>
            <a:spAutoFit/>
          </a:bodyPr>
          <a:lstStyle/>
          <a:p>
            <a:r>
              <a:rPr lang="en-US" sz="2200"/>
              <a:t>ANCIENT CITIES</a:t>
            </a:r>
            <a:endParaRPr lang="el-GR" sz="2200"/>
          </a:p>
        </p:txBody>
      </p:sp>
      <p:sp>
        <p:nvSpPr>
          <p:cNvPr id="35848" name="7 - TextBox"/>
          <p:cNvSpPr txBox="1">
            <a:spLocks noChangeArrowheads="1"/>
          </p:cNvSpPr>
          <p:nvPr/>
        </p:nvSpPr>
        <p:spPr bwMode="auto">
          <a:xfrm>
            <a:off x="179388" y="5013325"/>
            <a:ext cx="3240087" cy="1754188"/>
          </a:xfrm>
          <a:prstGeom prst="rect">
            <a:avLst/>
          </a:prstGeom>
          <a:solidFill>
            <a:schemeClr val="bg2"/>
          </a:solidFill>
          <a:ln w="9525">
            <a:noFill/>
            <a:miter lim="800000"/>
            <a:headEnd/>
            <a:tailEnd/>
          </a:ln>
        </p:spPr>
        <p:txBody>
          <a:bodyPr>
            <a:spAutoFit/>
          </a:bodyPr>
          <a:lstStyle/>
          <a:p>
            <a:r>
              <a:rPr lang="en-US"/>
              <a:t>NINEVEH</a:t>
            </a:r>
          </a:p>
          <a:p>
            <a:r>
              <a:rPr lang="en-US"/>
              <a:t>NIMRUD</a:t>
            </a:r>
          </a:p>
          <a:p>
            <a:r>
              <a:rPr lang="en-US"/>
              <a:t>BABYLON</a:t>
            </a:r>
          </a:p>
          <a:p>
            <a:r>
              <a:rPr lang="en-US"/>
              <a:t>MEMPHIS</a:t>
            </a:r>
          </a:p>
          <a:p>
            <a:r>
              <a:rPr lang="en-US"/>
              <a:t>TYRE</a:t>
            </a:r>
          </a:p>
          <a:p>
            <a:endParaRPr lang="el-G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36867" name="2 - Θέση περιεχομένου"/>
          <p:cNvSpPr>
            <a:spLocks noGrp="1"/>
          </p:cNvSpPr>
          <p:nvPr>
            <p:ph idx="1"/>
          </p:nvPr>
        </p:nvSpPr>
        <p:spPr/>
        <p:txBody>
          <a:bodyPr/>
          <a:lstStyle/>
          <a:p>
            <a:pPr eaLnBrk="1" hangingPunct="1"/>
            <a:endParaRPr lang="el-GR" smtClean="0"/>
          </a:p>
        </p:txBody>
      </p:sp>
      <p:sp>
        <p:nvSpPr>
          <p:cNvPr id="3686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36869" name="Picture 1" descr="a19"/>
          <p:cNvPicPr>
            <a:picLocks noChangeAspect="1" noChangeArrowheads="1"/>
          </p:cNvPicPr>
          <p:nvPr/>
        </p:nvPicPr>
        <p:blipFill>
          <a:blip r:embed="rId4" cstate="print"/>
          <a:srcRect/>
          <a:stretch>
            <a:fillRect/>
          </a:stretch>
        </p:blipFill>
        <p:spPr bwMode="auto">
          <a:xfrm>
            <a:off x="0" y="0"/>
            <a:ext cx="8255000" cy="6858000"/>
          </a:xfrm>
          <a:prstGeom prst="rect">
            <a:avLst/>
          </a:prstGeom>
          <a:noFill/>
          <a:ln w="9525">
            <a:noFill/>
            <a:miter lim="800000"/>
            <a:headEnd/>
            <a:tailEnd/>
          </a:ln>
        </p:spPr>
      </p:pic>
      <p:sp>
        <p:nvSpPr>
          <p:cNvPr id="36870" name="5 - Ορθογώνιο"/>
          <p:cNvSpPr>
            <a:spLocks noChangeArrowheads="1"/>
          </p:cNvSpPr>
          <p:nvPr/>
        </p:nvSpPr>
        <p:spPr bwMode="auto">
          <a:xfrm>
            <a:off x="250825" y="4724400"/>
            <a:ext cx="4572000" cy="954088"/>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2</a:t>
            </a:r>
            <a:r>
              <a:rPr lang="en-US" sz="2800" b="1">
                <a:solidFill>
                  <a:srgbClr val="002060"/>
                </a:solidFill>
                <a:latin typeface="Franklin Gothic Book" pitchFamily="34" charset="0"/>
              </a:rPr>
              <a:t>.37</a:t>
            </a:r>
            <a:r>
              <a:rPr lang="el-GR" sz="2800" b="1">
                <a:solidFill>
                  <a:srgbClr val="002060"/>
                </a:solidFill>
                <a:latin typeface="Franklin Gothic Book" pitchFamily="34" charset="0"/>
              </a:rPr>
              <a:t>5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2</a:t>
            </a:r>
            <a:r>
              <a:rPr lang="en-US" sz="2800" b="1">
                <a:solidFill>
                  <a:srgbClr val="002060"/>
                </a:solidFill>
                <a:latin typeface="Franklin Gothic Book" pitchFamily="34" charset="0"/>
              </a:rPr>
              <a:t>.37</a:t>
            </a:r>
            <a:r>
              <a:rPr lang="el-GR" sz="2800" b="1">
                <a:solidFill>
                  <a:srgbClr val="002060"/>
                </a:solidFill>
                <a:latin typeface="Franklin Gothic Book" pitchFamily="34" charset="0"/>
              </a:rPr>
              <a:t>5 ΕΤΗ</a:t>
            </a:r>
            <a:r>
              <a:rPr lang="en-US" sz="2800" b="1">
                <a:solidFill>
                  <a:srgbClr val="C00000"/>
                </a:solidFill>
                <a:latin typeface="Franklin Gothic Book" pitchFamily="34" charset="0"/>
              </a:rPr>
              <a:t> </a:t>
            </a:r>
            <a:endParaRPr lang="el-GR" sz="2800"/>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37891" name="2 - Θέση περιεχομένου"/>
          <p:cNvSpPr>
            <a:spLocks noGrp="1"/>
          </p:cNvSpPr>
          <p:nvPr>
            <p:ph idx="1"/>
          </p:nvPr>
        </p:nvSpPr>
        <p:spPr/>
        <p:txBody>
          <a:bodyPr/>
          <a:lstStyle/>
          <a:p>
            <a:pPr eaLnBrk="1" hangingPunct="1"/>
            <a:endParaRPr lang="el-GR" smtClean="0"/>
          </a:p>
        </p:txBody>
      </p:sp>
      <p:sp>
        <p:nvSpPr>
          <p:cNvPr id="3789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37893" name="Picture 1" descr="a27"/>
          <p:cNvPicPr>
            <a:picLocks noChangeAspect="1" noChangeArrowheads="1"/>
          </p:cNvPicPr>
          <p:nvPr/>
        </p:nvPicPr>
        <p:blipFill>
          <a:blip r:embed="rId4" cstate="print"/>
          <a:srcRect/>
          <a:stretch>
            <a:fillRect/>
          </a:stretch>
        </p:blipFill>
        <p:spPr bwMode="auto">
          <a:xfrm>
            <a:off x="0" y="0"/>
            <a:ext cx="8255000" cy="6858000"/>
          </a:xfrm>
          <a:prstGeom prst="rect">
            <a:avLst/>
          </a:prstGeom>
          <a:noFill/>
          <a:ln w="9525">
            <a:noFill/>
            <a:miter lim="800000"/>
            <a:headEnd/>
            <a:tailEnd/>
          </a:ln>
        </p:spPr>
      </p:pic>
      <p:sp>
        <p:nvSpPr>
          <p:cNvPr id="37894" name="5 - Ορθογώνιο"/>
          <p:cNvSpPr>
            <a:spLocks noChangeArrowheads="1"/>
          </p:cNvSpPr>
          <p:nvPr/>
        </p:nvSpPr>
        <p:spPr bwMode="auto">
          <a:xfrm>
            <a:off x="179388" y="4652963"/>
            <a:ext cx="4572000" cy="954087"/>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2</a:t>
            </a:r>
            <a:r>
              <a:rPr lang="en-US" sz="2800" b="1">
                <a:solidFill>
                  <a:srgbClr val="002060"/>
                </a:solidFill>
                <a:latin typeface="Franklin Gothic Book" pitchFamily="34" charset="0"/>
              </a:rPr>
              <a:t>.14</a:t>
            </a:r>
            <a:r>
              <a:rPr lang="el-GR" sz="2800" b="1">
                <a:solidFill>
                  <a:srgbClr val="002060"/>
                </a:solidFill>
                <a:latin typeface="Franklin Gothic Book" pitchFamily="34" charset="0"/>
              </a:rPr>
              <a:t>5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2</a:t>
            </a:r>
            <a:r>
              <a:rPr lang="en-US" sz="2800" b="1">
                <a:solidFill>
                  <a:srgbClr val="002060"/>
                </a:solidFill>
                <a:latin typeface="Franklin Gothic Book" pitchFamily="34" charset="0"/>
              </a:rPr>
              <a:t>.14</a:t>
            </a:r>
            <a:r>
              <a:rPr lang="el-GR" sz="2800" b="1">
                <a:solidFill>
                  <a:srgbClr val="002060"/>
                </a:solidFill>
                <a:latin typeface="Franklin Gothic Book" pitchFamily="34" charset="0"/>
              </a:rPr>
              <a:t>5 ΕΤΗ</a:t>
            </a:r>
            <a:r>
              <a:rPr lang="en-US" sz="2800" b="1">
                <a:solidFill>
                  <a:srgbClr val="C00000"/>
                </a:solidFill>
                <a:latin typeface="Franklin Gothic Book" pitchFamily="34" charset="0"/>
              </a:rPr>
              <a:t> </a:t>
            </a:r>
            <a:endParaRPr lang="el-GR" sz="2800"/>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38915" name="2 - Θέση περιεχομένου"/>
          <p:cNvSpPr>
            <a:spLocks noGrp="1"/>
          </p:cNvSpPr>
          <p:nvPr>
            <p:ph idx="1"/>
          </p:nvPr>
        </p:nvSpPr>
        <p:spPr/>
        <p:txBody>
          <a:bodyPr/>
          <a:lstStyle/>
          <a:p>
            <a:pPr eaLnBrk="1" hangingPunct="1"/>
            <a:endParaRPr lang="el-GR" smtClean="0"/>
          </a:p>
        </p:txBody>
      </p:sp>
      <p:sp>
        <p:nvSpPr>
          <p:cNvPr id="3891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38917" name="Picture 1" descr="a34"/>
          <p:cNvPicPr>
            <a:picLocks noChangeAspect="1" noChangeArrowheads="1"/>
          </p:cNvPicPr>
          <p:nvPr/>
        </p:nvPicPr>
        <p:blipFill>
          <a:blip r:embed="rId4" cstate="print"/>
          <a:srcRect/>
          <a:stretch>
            <a:fillRect/>
          </a:stretch>
        </p:blipFill>
        <p:spPr bwMode="auto">
          <a:xfrm>
            <a:off x="0" y="0"/>
            <a:ext cx="8310563" cy="6858000"/>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noGrp="1" noChangeAspect="1"/>
          </p:cNvGrpSpPr>
          <p:nvPr>
            <p:ph idx="1"/>
          </p:nvPr>
        </p:nvGrpSpPr>
        <p:grpSpPr bwMode="auto">
          <a:xfrm>
            <a:off x="304800" y="1554163"/>
            <a:ext cx="8686800" cy="4525962"/>
            <a:chOff x="0" y="1344"/>
            <a:chExt cx="3264" cy="1606"/>
          </a:xfrm>
        </p:grpSpPr>
        <p:pic>
          <p:nvPicPr>
            <p:cNvPr id="12306" name="Picture 12" descr="climate02"/>
            <p:cNvPicPr>
              <a:picLocks noChangeAspect="1" noChangeArrowheads="1"/>
            </p:cNvPicPr>
            <p:nvPr/>
          </p:nvPicPr>
          <p:blipFill>
            <a:blip r:embed="rId3" cstate="print">
              <a:lum bright="-12000" contrast="12000"/>
            </a:blip>
            <a:srcRect/>
            <a:stretch>
              <a:fillRect/>
            </a:stretch>
          </p:blipFill>
          <p:spPr bwMode="auto">
            <a:xfrm>
              <a:off x="0" y="1344"/>
              <a:ext cx="3264" cy="1606"/>
            </a:xfrm>
            <a:prstGeom prst="rect">
              <a:avLst/>
            </a:prstGeom>
            <a:noFill/>
            <a:ln w="12700">
              <a:solidFill>
                <a:schemeClr val="tx1"/>
              </a:solidFill>
              <a:miter lim="800000"/>
              <a:headEnd/>
              <a:tailEnd/>
            </a:ln>
          </p:spPr>
        </p:pic>
        <p:sp>
          <p:nvSpPr>
            <p:cNvPr id="12307" name="Oval 13"/>
            <p:cNvSpPr>
              <a:spLocks noChangeAspect="1" noChangeArrowheads="1"/>
            </p:cNvSpPr>
            <p:nvPr/>
          </p:nvSpPr>
          <p:spPr bwMode="auto">
            <a:xfrm>
              <a:off x="1392" y="2112"/>
              <a:ext cx="240" cy="240"/>
            </a:xfrm>
            <a:prstGeom prst="ellipse">
              <a:avLst/>
            </a:prstGeom>
            <a:noFill/>
            <a:ln w="28575">
              <a:solidFill>
                <a:srgbClr val="FF0000"/>
              </a:solidFill>
              <a:round/>
              <a:headEnd/>
              <a:tailEnd/>
            </a:ln>
          </p:spPr>
          <p:txBody>
            <a:bodyPr wrap="none" anchor="ctr"/>
            <a:lstStyle/>
            <a:p>
              <a:endParaRPr lang="en-GB">
                <a:solidFill>
                  <a:srgbClr val="FFFF99"/>
                </a:solidFill>
                <a:latin typeface="Times New Roman" pitchFamily="18" charset="0"/>
              </a:endParaRPr>
            </a:p>
          </p:txBody>
        </p:sp>
        <p:sp>
          <p:nvSpPr>
            <p:cNvPr id="12308" name="Oval 14"/>
            <p:cNvSpPr>
              <a:spLocks noChangeAspect="1" noChangeArrowheads="1"/>
            </p:cNvSpPr>
            <p:nvPr/>
          </p:nvSpPr>
          <p:spPr bwMode="auto">
            <a:xfrm>
              <a:off x="2256" y="1536"/>
              <a:ext cx="240" cy="240"/>
            </a:xfrm>
            <a:prstGeom prst="ellipse">
              <a:avLst/>
            </a:prstGeom>
            <a:noFill/>
            <a:ln w="28575">
              <a:solidFill>
                <a:srgbClr val="FF0000"/>
              </a:solidFill>
              <a:round/>
              <a:headEnd/>
              <a:tailEnd/>
            </a:ln>
          </p:spPr>
          <p:txBody>
            <a:bodyPr wrap="none" anchor="ctr"/>
            <a:lstStyle/>
            <a:p>
              <a:endParaRPr lang="en-GB">
                <a:solidFill>
                  <a:srgbClr val="FFFF99"/>
                </a:solidFill>
                <a:latin typeface="Times New Roman" pitchFamily="18" charset="0"/>
              </a:endParaRPr>
            </a:p>
          </p:txBody>
        </p:sp>
      </p:grpSp>
      <p:sp>
        <p:nvSpPr>
          <p:cNvPr id="8" name="7 - Ορθογώνιο"/>
          <p:cNvSpPr/>
          <p:nvPr/>
        </p:nvSpPr>
        <p:spPr>
          <a:xfrm>
            <a:off x="3707904" y="1124744"/>
            <a:ext cx="1608133" cy="369332"/>
          </a:xfrm>
          <a:prstGeom prst="rect">
            <a:avLst/>
          </a:prstGeom>
        </p:spPr>
        <p:txBody>
          <a:bodyPr wrap="none">
            <a:spAutoFit/>
          </a:bodyPr>
          <a:lstStyle/>
          <a:p>
            <a:pPr algn="ctr">
              <a:defRPr/>
            </a:pPr>
            <a:r>
              <a:rPr lang="en-US" b="1" dirty="0">
                <a:ln w="12700">
                  <a:solidFill>
                    <a:schemeClr val="tx2">
                      <a:satMod val="155000"/>
                    </a:schemeClr>
                  </a:solidFill>
                  <a:prstDash val="solid"/>
                </a:ln>
                <a:solidFill>
                  <a:srgbClr val="0070C0"/>
                </a:solidFill>
                <a:effectLst>
                  <a:outerShdw blurRad="38100" dist="38100" dir="2700000" algn="tl">
                    <a:srgbClr val="000000">
                      <a:alpha val="43137"/>
                    </a:srgbClr>
                  </a:outerShdw>
                </a:effectLst>
              </a:rPr>
              <a:t>MESOLITHIC</a:t>
            </a:r>
            <a:endParaRPr lang="el-GR" b="1" dirty="0">
              <a:ln w="12700">
                <a:solidFill>
                  <a:schemeClr val="tx2">
                    <a:satMod val="155000"/>
                  </a:schemeClr>
                </a:solidFill>
                <a:prstDash val="solid"/>
              </a:ln>
              <a:solidFill>
                <a:srgbClr val="0070C0"/>
              </a:solidFill>
              <a:effectLst>
                <a:outerShdw blurRad="38100" dist="38100" dir="2700000" algn="tl">
                  <a:srgbClr val="000000">
                    <a:alpha val="43137"/>
                  </a:srgbClr>
                </a:outerShdw>
              </a:effectLst>
            </a:endParaRPr>
          </a:p>
        </p:txBody>
      </p:sp>
      <p:sp>
        <p:nvSpPr>
          <p:cNvPr id="9" name="8 - Ορθογώνιο"/>
          <p:cNvSpPr/>
          <p:nvPr/>
        </p:nvSpPr>
        <p:spPr>
          <a:xfrm>
            <a:off x="5220072" y="1628800"/>
            <a:ext cx="1428596" cy="369332"/>
          </a:xfrm>
          <a:prstGeom prst="rect">
            <a:avLst/>
          </a:prstGeom>
        </p:spPr>
        <p:txBody>
          <a:bodyPr wrap="none">
            <a:spAutoFit/>
          </a:bodyPr>
          <a:lstStyle/>
          <a:p>
            <a:pPr algn="ctr">
              <a:defRPr/>
            </a:pPr>
            <a:r>
              <a:rPr lang="en-US" b="1" dirty="0">
                <a:ln w="12700">
                  <a:solidFill>
                    <a:schemeClr val="tx2">
                      <a:satMod val="155000"/>
                    </a:schemeClr>
                  </a:solidFill>
                  <a:prstDash val="solid"/>
                </a:ln>
                <a:solidFill>
                  <a:srgbClr val="92D050"/>
                </a:solidFill>
                <a:effectLst>
                  <a:outerShdw blurRad="38100" dist="38100" dir="2700000" algn="tl">
                    <a:srgbClr val="000000">
                      <a:alpha val="43137"/>
                    </a:srgbClr>
                  </a:outerShdw>
                </a:effectLst>
              </a:rPr>
              <a:t>NEOLITHIC</a:t>
            </a:r>
            <a:endParaRPr lang="el-GR" b="1" dirty="0">
              <a:ln w="12700">
                <a:solidFill>
                  <a:schemeClr val="tx2">
                    <a:satMod val="155000"/>
                  </a:schemeClr>
                </a:solidFill>
                <a:prstDash val="solid"/>
              </a:ln>
              <a:solidFill>
                <a:srgbClr val="92D050"/>
              </a:solidFill>
              <a:effectLst>
                <a:outerShdw blurRad="38100" dist="38100" dir="2700000" algn="tl">
                  <a:srgbClr val="000000">
                    <a:alpha val="43137"/>
                  </a:srgbClr>
                </a:outerShdw>
              </a:effectLst>
            </a:endParaRPr>
          </a:p>
        </p:txBody>
      </p:sp>
      <p:sp>
        <p:nvSpPr>
          <p:cNvPr id="10" name="9 - Ορθογώνιο"/>
          <p:cNvSpPr/>
          <p:nvPr/>
        </p:nvSpPr>
        <p:spPr>
          <a:xfrm>
            <a:off x="1475656" y="1628800"/>
            <a:ext cx="1873141" cy="369332"/>
          </a:xfrm>
          <a:prstGeom prst="rect">
            <a:avLst/>
          </a:prstGeom>
        </p:spPr>
        <p:txBody>
          <a:bodyPr wrap="none">
            <a:spAutoFit/>
          </a:bodyPr>
          <a:lstStyle/>
          <a:p>
            <a:pPr algn="ctr">
              <a:defRPr/>
            </a:pPr>
            <a:r>
              <a:rPr lang="en-US" b="1" dirty="0">
                <a:ln w="12700">
                  <a:solidFill>
                    <a:schemeClr val="tx2">
                      <a:satMod val="155000"/>
                    </a:schemeClr>
                  </a:solidFill>
                  <a:prstDash val="solid"/>
                </a:ln>
                <a:solidFill>
                  <a:srgbClr val="00B050"/>
                </a:solidFill>
                <a:effectLst>
                  <a:outerShdw blurRad="38100" dist="38100" dir="2700000" algn="tl">
                    <a:srgbClr val="000000">
                      <a:alpha val="43137"/>
                    </a:srgbClr>
                  </a:outerShdw>
                </a:effectLst>
              </a:rPr>
              <a:t>PALAEOLITHIC</a:t>
            </a:r>
            <a:endParaRPr lang="el-GR" b="1" dirty="0">
              <a:ln w="12700">
                <a:solidFill>
                  <a:schemeClr val="tx2">
                    <a:satMod val="155000"/>
                  </a:schemeClr>
                </a:solidFill>
                <a:prstDash val="solid"/>
              </a:ln>
              <a:solidFill>
                <a:srgbClr val="00B050"/>
              </a:solidFill>
              <a:effectLst>
                <a:outerShdw blurRad="38100" dist="38100" dir="2700000" algn="tl">
                  <a:srgbClr val="000000">
                    <a:alpha val="43137"/>
                  </a:srgbClr>
                </a:outerShdw>
              </a:effectLst>
            </a:endParaRPr>
          </a:p>
        </p:txBody>
      </p:sp>
      <p:sp>
        <p:nvSpPr>
          <p:cNvPr id="11" name="10 - Ορθογώνιο"/>
          <p:cNvSpPr/>
          <p:nvPr/>
        </p:nvSpPr>
        <p:spPr>
          <a:xfrm>
            <a:off x="6372200" y="1124744"/>
            <a:ext cx="1915909" cy="369332"/>
          </a:xfrm>
          <a:prstGeom prst="rect">
            <a:avLst/>
          </a:prstGeom>
        </p:spPr>
        <p:txBody>
          <a:bodyPr wrap="none">
            <a:spAutoFit/>
          </a:bodyPr>
          <a:lstStyle/>
          <a:p>
            <a:pPr algn="ctr">
              <a:defRPr/>
            </a:pPr>
            <a:r>
              <a:rPr lang="en-US" b="1" dirty="0">
                <a:ln w="1905"/>
                <a:solidFill>
                  <a:srgbClr val="C00000"/>
                </a:solidFill>
                <a:effectLst>
                  <a:innerShdw blurRad="69850" dist="43180" dir="5400000">
                    <a:srgbClr val="000000">
                      <a:alpha val="65000"/>
                    </a:srgbClr>
                  </a:innerShdw>
                </a:effectLst>
              </a:rPr>
              <a:t>CHALCOLITHIC</a:t>
            </a:r>
            <a:endParaRPr lang="el-GR" b="1" dirty="0">
              <a:ln w="1905"/>
              <a:solidFill>
                <a:srgbClr val="C00000"/>
              </a:solidFill>
              <a:effectLst>
                <a:innerShdw blurRad="69850" dist="43180" dir="5400000">
                  <a:srgbClr val="000000">
                    <a:alpha val="65000"/>
                  </a:srgbClr>
                </a:innerShdw>
              </a:effectLst>
            </a:endParaRPr>
          </a:p>
        </p:txBody>
      </p:sp>
      <p:sp>
        <p:nvSpPr>
          <p:cNvPr id="12" name="11 - Ορθογώνιο"/>
          <p:cNvSpPr/>
          <p:nvPr/>
        </p:nvSpPr>
        <p:spPr>
          <a:xfrm>
            <a:off x="7596336" y="1628800"/>
            <a:ext cx="1159293" cy="369332"/>
          </a:xfrm>
          <a:prstGeom prst="rect">
            <a:avLst/>
          </a:prstGeom>
        </p:spPr>
        <p:txBody>
          <a:bodyPr wrap="none">
            <a:spAutoFit/>
          </a:bodyPr>
          <a:lstStyle/>
          <a:p>
            <a:pPr algn="ctr">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BRONZE</a:t>
            </a:r>
            <a:endPar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12 - Ορθογώνιο"/>
          <p:cNvSpPr/>
          <p:nvPr/>
        </p:nvSpPr>
        <p:spPr>
          <a:xfrm>
            <a:off x="900113" y="1557338"/>
            <a:ext cx="3311525" cy="395922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5" name="14 - Ορθογώνιο"/>
          <p:cNvSpPr/>
          <p:nvPr/>
        </p:nvSpPr>
        <p:spPr>
          <a:xfrm>
            <a:off x="4932363" y="1557338"/>
            <a:ext cx="2087562" cy="3959225"/>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7" name="16 - Ορθογώνιο"/>
          <p:cNvSpPr/>
          <p:nvPr/>
        </p:nvSpPr>
        <p:spPr>
          <a:xfrm>
            <a:off x="7667625" y="1557338"/>
            <a:ext cx="865188" cy="395922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4" name="13 - Ορθογώνιο"/>
          <p:cNvSpPr/>
          <p:nvPr/>
        </p:nvSpPr>
        <p:spPr>
          <a:xfrm>
            <a:off x="4211638" y="1557338"/>
            <a:ext cx="720725" cy="395922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6" name="15 - Ορθογώνιο"/>
          <p:cNvSpPr/>
          <p:nvPr/>
        </p:nvSpPr>
        <p:spPr>
          <a:xfrm>
            <a:off x="7019925" y="1557338"/>
            <a:ext cx="647700" cy="395922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19" name="18 - Ευθύγραμμο βέλος σύνδεσης"/>
          <p:cNvCxnSpPr/>
          <p:nvPr/>
        </p:nvCxnSpPr>
        <p:spPr>
          <a:xfrm>
            <a:off x="900113" y="692150"/>
            <a:ext cx="3671887" cy="1588"/>
          </a:xfrm>
          <a:prstGeom prst="straightConnector1">
            <a:avLst/>
          </a:prstGeom>
          <a:ln w="571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p:nvPr/>
        </p:nvCxnSpPr>
        <p:spPr>
          <a:xfrm>
            <a:off x="4572000" y="692150"/>
            <a:ext cx="4392613" cy="1588"/>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23 - Ευθεία γραμμή σύνδεσης"/>
          <p:cNvCxnSpPr/>
          <p:nvPr/>
        </p:nvCxnSpPr>
        <p:spPr>
          <a:xfrm>
            <a:off x="1116013" y="2852738"/>
            <a:ext cx="7848600" cy="0"/>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12304" name="24 - TextBox"/>
          <p:cNvSpPr txBox="1">
            <a:spLocks noChangeArrowheads="1"/>
          </p:cNvSpPr>
          <p:nvPr/>
        </p:nvSpPr>
        <p:spPr bwMode="auto">
          <a:xfrm>
            <a:off x="1187450" y="260350"/>
            <a:ext cx="2952750" cy="369888"/>
          </a:xfrm>
          <a:prstGeom prst="rect">
            <a:avLst/>
          </a:prstGeom>
          <a:noFill/>
          <a:ln w="9525">
            <a:noFill/>
            <a:miter lim="800000"/>
            <a:headEnd/>
            <a:tailEnd/>
          </a:ln>
        </p:spPr>
        <p:txBody>
          <a:bodyPr>
            <a:spAutoFit/>
          </a:bodyPr>
          <a:lstStyle/>
          <a:p>
            <a:pPr algn="ctr"/>
            <a:r>
              <a:rPr lang="en-US" b="1"/>
              <a:t>GLACIAL</a:t>
            </a:r>
            <a:endParaRPr lang="el-GR" b="1"/>
          </a:p>
        </p:txBody>
      </p:sp>
      <p:sp>
        <p:nvSpPr>
          <p:cNvPr id="12305" name="25 - TextBox"/>
          <p:cNvSpPr txBox="1">
            <a:spLocks noChangeArrowheads="1"/>
          </p:cNvSpPr>
          <p:nvPr/>
        </p:nvSpPr>
        <p:spPr bwMode="auto">
          <a:xfrm>
            <a:off x="5219700" y="260350"/>
            <a:ext cx="2952750" cy="369888"/>
          </a:xfrm>
          <a:prstGeom prst="rect">
            <a:avLst/>
          </a:prstGeom>
          <a:noFill/>
          <a:ln w="9525">
            <a:noFill/>
            <a:miter lim="800000"/>
            <a:headEnd/>
            <a:tailEnd/>
          </a:ln>
        </p:spPr>
        <p:txBody>
          <a:bodyPr>
            <a:spAutoFit/>
          </a:bodyPr>
          <a:lstStyle/>
          <a:p>
            <a:pPr algn="ctr"/>
            <a:r>
              <a:rPr lang="en-US" b="1"/>
              <a:t>WARM</a:t>
            </a:r>
            <a:endParaRPr lang="el-GR" b="1"/>
          </a:p>
        </p:txBody>
      </p:sp>
    </p:spTree>
  </p:cSld>
  <p:clrMapOvr>
    <a:masterClrMapping/>
  </p:clrMapOvr>
  <p:transition>
    <p:randomBar/>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39939" name="2 - Θέση περιεχομένου"/>
          <p:cNvSpPr>
            <a:spLocks noGrp="1"/>
          </p:cNvSpPr>
          <p:nvPr>
            <p:ph idx="1"/>
          </p:nvPr>
        </p:nvSpPr>
        <p:spPr/>
        <p:txBody>
          <a:bodyPr/>
          <a:lstStyle/>
          <a:p>
            <a:pPr eaLnBrk="1" hangingPunct="1"/>
            <a:endParaRPr lang="el-GR" smtClean="0"/>
          </a:p>
        </p:txBody>
      </p:sp>
      <p:sp>
        <p:nvSpPr>
          <p:cNvPr id="3994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39941" name="Picture 1" descr="a37"/>
          <p:cNvPicPr>
            <a:picLocks noChangeAspect="1" noChangeArrowheads="1"/>
          </p:cNvPicPr>
          <p:nvPr/>
        </p:nvPicPr>
        <p:blipFill>
          <a:blip r:embed="rId4" cstate="print"/>
          <a:srcRect/>
          <a:stretch>
            <a:fillRect/>
          </a:stretch>
        </p:blipFill>
        <p:spPr bwMode="auto">
          <a:xfrm>
            <a:off x="0" y="0"/>
            <a:ext cx="8255000" cy="6858000"/>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4096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40965" name="Picture 1" descr="b10"/>
          <p:cNvPicPr>
            <a:picLocks noChangeAspect="1" noChangeArrowheads="1"/>
          </p:cNvPicPr>
          <p:nvPr/>
        </p:nvPicPr>
        <p:blipFill>
          <a:blip r:embed="rId4" cstate="print"/>
          <a:srcRect/>
          <a:stretch>
            <a:fillRect/>
          </a:stretch>
        </p:blipFill>
        <p:spPr bwMode="auto">
          <a:xfrm>
            <a:off x="0" y="0"/>
            <a:ext cx="9144000" cy="6483350"/>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4198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41989" name="Picture 1" descr="b17"/>
          <p:cNvPicPr>
            <a:picLocks noChangeAspect="1" noChangeArrowheads="1"/>
          </p:cNvPicPr>
          <p:nvPr/>
        </p:nvPicPr>
        <p:blipFill>
          <a:blip r:embed="rId4" cstate="print"/>
          <a:srcRect/>
          <a:stretch>
            <a:fillRect/>
          </a:stretch>
        </p:blipFill>
        <p:spPr bwMode="auto">
          <a:xfrm>
            <a:off x="0" y="0"/>
            <a:ext cx="9144000" cy="6480175"/>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4301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43013" name="Picture 1" descr="b25"/>
          <p:cNvPicPr>
            <a:picLocks noChangeAspect="1" noChangeArrowheads="1"/>
          </p:cNvPicPr>
          <p:nvPr/>
        </p:nvPicPr>
        <p:blipFill>
          <a:blip r:embed="rId4" cstate="print"/>
          <a:srcRect/>
          <a:stretch>
            <a:fillRect/>
          </a:stretch>
        </p:blipFill>
        <p:spPr bwMode="auto">
          <a:xfrm>
            <a:off x="0" y="0"/>
            <a:ext cx="9144000" cy="6480175"/>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4403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44037" name="Picture 1" descr="b32"/>
          <p:cNvPicPr>
            <a:picLocks noChangeAspect="1" noChangeArrowheads="1"/>
          </p:cNvPicPr>
          <p:nvPr/>
        </p:nvPicPr>
        <p:blipFill>
          <a:blip r:embed="rId4" cstate="print"/>
          <a:srcRect/>
          <a:stretch>
            <a:fillRect/>
          </a:stretch>
        </p:blipFill>
        <p:spPr bwMode="auto">
          <a:xfrm>
            <a:off x="0" y="0"/>
            <a:ext cx="9144000" cy="6494463"/>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4506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45061" name="Picture 1" descr="b40"/>
          <p:cNvPicPr>
            <a:picLocks noChangeAspect="1" noChangeArrowheads="1"/>
          </p:cNvPicPr>
          <p:nvPr/>
        </p:nvPicPr>
        <p:blipFill>
          <a:blip r:embed="rId4" cstate="print"/>
          <a:srcRect/>
          <a:stretch>
            <a:fillRect/>
          </a:stretch>
        </p:blipFill>
        <p:spPr bwMode="auto">
          <a:xfrm>
            <a:off x="0" y="0"/>
            <a:ext cx="9144000" cy="6518275"/>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564904"/>
            <a:ext cx="8686800" cy="838200"/>
          </a:xfrm>
        </p:spPr>
        <p:txBody>
          <a:bodyPr>
            <a:noAutofit/>
          </a:bodyPr>
          <a:lstStyle/>
          <a:p>
            <a:pPr>
              <a:defRPr/>
            </a:pPr>
            <a:r>
              <a:rPr lang="el-GR" sz="4000" b="1" dirty="0" smtClean="0">
                <a:solidFill>
                  <a:srgbClr val="002060"/>
                </a:solidFill>
                <a:latin typeface="Franklin Gothic Book" pitchFamily="34" charset="0"/>
              </a:rPr>
              <a:t>2</a:t>
            </a:r>
            <a:r>
              <a:rPr lang="en-US" sz="4000" b="1" dirty="0" smtClean="0">
                <a:solidFill>
                  <a:srgbClr val="002060"/>
                </a:solidFill>
                <a:latin typeface="Franklin Gothic Book" pitchFamily="34" charset="0"/>
              </a:rPr>
              <a:t>.</a:t>
            </a:r>
            <a:r>
              <a:rPr lang="el-GR" sz="4000" b="1" dirty="0" smtClean="0">
                <a:solidFill>
                  <a:srgbClr val="002060"/>
                </a:solidFill>
                <a:latin typeface="Franklin Gothic Book" pitchFamily="34" charset="0"/>
              </a:rPr>
              <a:t>480 </a:t>
            </a:r>
            <a:r>
              <a:rPr lang="en-US" sz="4000" b="1" dirty="0" smtClean="0">
                <a:solidFill>
                  <a:srgbClr val="002060"/>
                </a:solidFill>
                <a:latin typeface="Franklin Gothic Book" pitchFamily="34" charset="0"/>
              </a:rPr>
              <a:t>YEARS AGO </a:t>
            </a:r>
            <a:br>
              <a:rPr lang="en-US" sz="4000" b="1" dirty="0" smtClean="0">
                <a:solidFill>
                  <a:srgbClr val="002060"/>
                </a:solidFill>
                <a:latin typeface="Franklin Gothic Book" pitchFamily="34" charset="0"/>
              </a:rPr>
            </a:br>
            <a:r>
              <a:rPr lang="el-GR" sz="4000" b="1" dirty="0" smtClean="0">
                <a:solidFill>
                  <a:srgbClr val="002060"/>
                </a:solidFill>
                <a:latin typeface="Franklin Gothic Book" pitchFamily="34" charset="0"/>
              </a:rPr>
              <a:t>ΠΡΙΝ 2</a:t>
            </a:r>
            <a:r>
              <a:rPr lang="en-US" sz="4000" b="1" dirty="0" smtClean="0">
                <a:solidFill>
                  <a:srgbClr val="002060"/>
                </a:solidFill>
                <a:latin typeface="Franklin Gothic Book" pitchFamily="34" charset="0"/>
              </a:rPr>
              <a:t>.</a:t>
            </a:r>
            <a:r>
              <a:rPr lang="el-GR" sz="4000" b="1" dirty="0" smtClean="0">
                <a:solidFill>
                  <a:srgbClr val="002060"/>
                </a:solidFill>
                <a:latin typeface="Franklin Gothic Book" pitchFamily="34" charset="0"/>
              </a:rPr>
              <a:t>480 ΕΤΗ</a:t>
            </a:r>
            <a:r>
              <a:rPr lang="en-US" sz="4000" b="1" dirty="0" smtClean="0">
                <a:solidFill>
                  <a:srgbClr val="C00000"/>
                </a:solidFill>
                <a:latin typeface="Franklin Gothic Book" pitchFamily="34" charset="0"/>
              </a:rPr>
              <a:t> </a:t>
            </a:r>
            <a:r>
              <a:rPr lang="el-GR" sz="4000" b="1" dirty="0" smtClean="0">
                <a:solidFill>
                  <a:srgbClr val="C00000"/>
                </a:solidFill>
                <a:latin typeface="Franklin Gothic Book" pitchFamily="34" charset="0"/>
              </a:rPr>
              <a:t/>
            </a:r>
            <a:br>
              <a:rPr lang="el-GR" sz="4000" b="1" dirty="0" smtClean="0">
                <a:solidFill>
                  <a:srgbClr val="C00000"/>
                </a:solidFill>
                <a:latin typeface="Franklin Gothic Book" pitchFamily="34" charset="0"/>
              </a:rPr>
            </a:br>
            <a:r>
              <a:rPr lang="el-GR" sz="4000" b="1" dirty="0" smtClean="0">
                <a:solidFill>
                  <a:srgbClr val="C00000"/>
                </a:solidFill>
                <a:latin typeface="Franklin Gothic Book" pitchFamily="34" charset="0"/>
              </a:rPr>
              <a:t>ΜΑΧΗ ΘΕΡΜΟΠΥΠΩΝ</a:t>
            </a:r>
            <a:br>
              <a:rPr lang="el-GR" sz="4000" b="1" dirty="0" smtClean="0">
                <a:solidFill>
                  <a:srgbClr val="C00000"/>
                </a:solidFill>
                <a:latin typeface="Franklin Gothic Book" pitchFamily="34" charset="0"/>
              </a:rPr>
            </a:br>
            <a:r>
              <a:rPr lang="en-US" sz="4000" b="1" dirty="0" smtClean="0">
                <a:solidFill>
                  <a:srgbClr val="C00000"/>
                </a:solidFill>
                <a:latin typeface="Franklin Gothic Book" pitchFamily="34" charset="0"/>
              </a:rPr>
              <a:t>THE BATLE OF THEROPILAE</a:t>
            </a:r>
            <a:r>
              <a:rPr lang="el-GR" sz="4000" dirty="0" smtClean="0"/>
              <a:t/>
            </a:r>
            <a:br>
              <a:rPr lang="el-GR" sz="4000" dirty="0" smtClean="0"/>
            </a:br>
            <a:endParaRPr lang="el-GR" sz="4000" dirty="0"/>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47107" name="2 - Θέση περιεχομένου"/>
          <p:cNvSpPr>
            <a:spLocks noGrp="1"/>
          </p:cNvSpPr>
          <p:nvPr>
            <p:ph idx="1"/>
          </p:nvPr>
        </p:nvSpPr>
        <p:spPr/>
        <p:txBody>
          <a:bodyPr/>
          <a:lstStyle/>
          <a:p>
            <a:pPr eaLnBrk="1" hangingPunct="1"/>
            <a:endParaRPr lang="el-GR" smtClean="0"/>
          </a:p>
        </p:txBody>
      </p:sp>
      <p:sp>
        <p:nvSpPr>
          <p:cNvPr id="4710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47109" name="Picture 1" descr="a2"/>
          <p:cNvPicPr>
            <a:picLocks noChangeAspect="1" noChangeArrowheads="1"/>
          </p:cNvPicPr>
          <p:nvPr/>
        </p:nvPicPr>
        <p:blipFill>
          <a:blip r:embed="rId4" cstate="print"/>
          <a:srcRect/>
          <a:stretch>
            <a:fillRect/>
          </a:stretch>
        </p:blipFill>
        <p:spPr bwMode="auto">
          <a:xfrm>
            <a:off x="0" y="0"/>
            <a:ext cx="8272463" cy="6858000"/>
          </a:xfrm>
          <a:prstGeom prst="rect">
            <a:avLst/>
          </a:prstGeom>
          <a:noFill/>
          <a:ln w="9525">
            <a:noFill/>
            <a:miter lim="800000"/>
            <a:headEnd/>
            <a:tailEnd/>
          </a:ln>
        </p:spPr>
      </p:pic>
      <p:sp>
        <p:nvSpPr>
          <p:cNvPr id="47110" name="5 - Ορθογώνιο"/>
          <p:cNvSpPr>
            <a:spLocks noChangeArrowheads="1"/>
          </p:cNvSpPr>
          <p:nvPr/>
        </p:nvSpPr>
        <p:spPr bwMode="auto">
          <a:xfrm>
            <a:off x="2627313" y="5805488"/>
            <a:ext cx="2881312" cy="830262"/>
          </a:xfrm>
          <a:prstGeom prst="rect">
            <a:avLst/>
          </a:prstGeom>
          <a:noFill/>
          <a:ln w="9525">
            <a:noFill/>
            <a:miter lim="800000"/>
            <a:headEnd/>
            <a:tailEnd/>
          </a:ln>
        </p:spPr>
        <p:txBody>
          <a:bodyPr>
            <a:spAutoFit/>
          </a:bodyPr>
          <a:lstStyle/>
          <a:p>
            <a:r>
              <a:rPr lang="en-US" sz="2400" b="1">
                <a:solidFill>
                  <a:srgbClr val="002060"/>
                </a:solidFill>
                <a:latin typeface="Franklin Gothic Book" pitchFamily="34" charset="0"/>
              </a:rPr>
              <a:t>6.5</a:t>
            </a:r>
            <a:r>
              <a:rPr lang="el-GR" sz="2400" b="1">
                <a:solidFill>
                  <a:srgbClr val="002060"/>
                </a:solidFill>
                <a:latin typeface="Franklin Gothic Book" pitchFamily="34" charset="0"/>
              </a:rPr>
              <a:t>00 </a:t>
            </a:r>
            <a:r>
              <a:rPr lang="en-US" sz="2400" b="1">
                <a:solidFill>
                  <a:srgbClr val="002060"/>
                </a:solidFill>
                <a:latin typeface="Franklin Gothic Book" pitchFamily="34" charset="0"/>
              </a:rPr>
              <a:t>YEARS AGO </a:t>
            </a:r>
          </a:p>
          <a:p>
            <a:r>
              <a:rPr lang="el-GR" sz="2400" b="1">
                <a:solidFill>
                  <a:srgbClr val="002060"/>
                </a:solidFill>
                <a:latin typeface="Franklin Gothic Book" pitchFamily="34" charset="0"/>
              </a:rPr>
              <a:t>ΠΡΙΝ 6.500 ΕΤΗ</a:t>
            </a:r>
            <a:r>
              <a:rPr lang="en-US" sz="2400" b="1">
                <a:solidFill>
                  <a:srgbClr val="C00000"/>
                </a:solidFill>
                <a:latin typeface="Franklin Gothic Book" pitchFamily="34" charset="0"/>
              </a:rPr>
              <a:t> </a:t>
            </a:r>
            <a:endParaRPr lang="el-GR" sz="2400"/>
          </a:p>
        </p:txBody>
      </p:sp>
      <p:sp>
        <p:nvSpPr>
          <p:cNvPr id="7" name="6 - Δεξιό βέλος"/>
          <p:cNvSpPr/>
          <p:nvPr/>
        </p:nvSpPr>
        <p:spPr>
          <a:xfrm rot="1090440">
            <a:off x="112250" y="646736"/>
            <a:ext cx="2071822" cy="361810"/>
          </a:xfrm>
          <a:prstGeom prst="rightArrow">
            <a:avLst>
              <a:gd name="adj1" fmla="val 66587"/>
              <a:gd name="adj2" fmla="val 50000"/>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ln w="18000">
                  <a:solidFill>
                    <a:schemeClr val="accent2">
                      <a:satMod val="140000"/>
                    </a:schemeClr>
                  </a:solidFill>
                  <a:prstDash val="solid"/>
                  <a:miter lim="800000"/>
                </a:ln>
                <a:solidFill>
                  <a:srgbClr val="00B050"/>
                </a:solidFill>
              </a:rPr>
              <a:t>SUB-NEOLITHIC</a:t>
            </a:r>
            <a:endParaRPr lang="el-GR" b="1" dirty="0">
              <a:ln w="18000">
                <a:solidFill>
                  <a:schemeClr val="accent2">
                    <a:satMod val="140000"/>
                  </a:schemeClr>
                </a:solidFill>
                <a:prstDash val="solid"/>
                <a:miter lim="800000"/>
              </a:ln>
              <a:solidFill>
                <a:srgbClr val="00B050"/>
              </a:solidFill>
            </a:endParaRPr>
          </a:p>
        </p:txBody>
      </p:sp>
      <p:sp>
        <p:nvSpPr>
          <p:cNvPr id="9" name="8 - Δεξιό βέλος"/>
          <p:cNvSpPr/>
          <p:nvPr/>
        </p:nvSpPr>
        <p:spPr>
          <a:xfrm rot="21170339">
            <a:off x="1716088" y="2722563"/>
            <a:ext cx="1411287" cy="485775"/>
          </a:xfrm>
          <a:prstGeom prst="rightArrow">
            <a:avLst>
              <a:gd name="adj1" fmla="val 66587"/>
              <a:gd name="adj2" fmla="val 50000"/>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latin typeface="+mj-lt"/>
              </a:rPr>
              <a:t>NEOLITHIC</a:t>
            </a:r>
            <a:endParaRPr lang="el-GR" b="1" dirty="0">
              <a:latin typeface="+mj-lt"/>
            </a:endParaRPr>
          </a:p>
        </p:txBody>
      </p:sp>
      <p:sp>
        <p:nvSpPr>
          <p:cNvPr id="10" name="9 - Δεξιό βέλος"/>
          <p:cNvSpPr/>
          <p:nvPr/>
        </p:nvSpPr>
        <p:spPr>
          <a:xfrm rot="2364522">
            <a:off x="-73865" y="1539717"/>
            <a:ext cx="1164486" cy="775008"/>
          </a:xfrm>
          <a:prstGeom prst="rightArrow">
            <a:avLst>
              <a:gd name="adj1" fmla="val 66587"/>
              <a:gd name="adj2" fmla="val 50000"/>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b="1" dirty="0">
                <a:ln w="12700">
                  <a:solidFill>
                    <a:schemeClr val="tx2">
                      <a:satMod val="155000"/>
                    </a:schemeClr>
                  </a:solidFill>
                  <a:prstDash val="solid"/>
                </a:ln>
                <a:solidFill>
                  <a:srgbClr val="C00000"/>
                </a:solidFill>
                <a:effectLst>
                  <a:outerShdw blurRad="38100" dist="38100" dir="2700000" algn="tl">
                    <a:srgbClr val="000000">
                      <a:alpha val="43137"/>
                    </a:srgbClr>
                  </a:outerShdw>
                </a:effectLst>
              </a:rPr>
              <a:t>MESOLITHIC</a:t>
            </a:r>
            <a:endParaRPr lang="el-GR" b="1" dirty="0">
              <a:ln w="12700">
                <a:solidFill>
                  <a:schemeClr val="tx2">
                    <a:satMod val="155000"/>
                  </a:schemeClr>
                </a:solidFill>
                <a:prstDash val="solid"/>
              </a:ln>
              <a:solidFill>
                <a:srgbClr val="C00000"/>
              </a:solidFill>
              <a:effectLst>
                <a:outerShdw blurRad="38100" dist="38100" dir="2700000" algn="tl">
                  <a:srgbClr val="000000">
                    <a:alpha val="43137"/>
                  </a:srgbClr>
                </a:outerShdw>
              </a:effectLst>
            </a:endParaRPr>
          </a:p>
        </p:txBody>
      </p:sp>
      <p:sp>
        <p:nvSpPr>
          <p:cNvPr id="11" name="10 - Δεξιό βέλος"/>
          <p:cNvSpPr/>
          <p:nvPr/>
        </p:nvSpPr>
        <p:spPr>
          <a:xfrm rot="18737399">
            <a:off x="2026560" y="4256074"/>
            <a:ext cx="2016224" cy="823554"/>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CHALCOLITHIC</a:t>
            </a:r>
            <a:endParaRPr lang="el-G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13" name="12 - Δεξιό βέλος"/>
          <p:cNvSpPr/>
          <p:nvPr/>
        </p:nvSpPr>
        <p:spPr>
          <a:xfrm flipH="1">
            <a:off x="6156176" y="2780928"/>
            <a:ext cx="2725449" cy="983755"/>
          </a:xfrm>
          <a:prstGeom prst="rightArrow">
            <a:avLst>
              <a:gd name="adj1" fmla="val 66587"/>
              <a:gd name="adj2" fmla="val 50000"/>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LIMIT</a:t>
            </a: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OF COPPER CHALCOLITHIC </a:t>
            </a:r>
            <a:endParaRPr lang="el-G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15" name="14 - Δεξιό βέλος"/>
          <p:cNvSpPr/>
          <p:nvPr/>
        </p:nvSpPr>
        <p:spPr>
          <a:xfrm rot="20166913" flipH="1">
            <a:off x="3018478" y="858911"/>
            <a:ext cx="2675950" cy="361712"/>
          </a:xfrm>
          <a:prstGeom prst="rightArrow">
            <a:avLst>
              <a:gd name="adj1" fmla="val 66587"/>
              <a:gd name="adj2" fmla="val 50000"/>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ln w="18000">
                  <a:solidFill>
                    <a:schemeClr val="accent2">
                      <a:satMod val="140000"/>
                    </a:schemeClr>
                  </a:solidFill>
                  <a:prstDash val="solid"/>
                  <a:miter lim="800000"/>
                </a:ln>
                <a:solidFill>
                  <a:srgbClr val="00B050"/>
                </a:solidFill>
              </a:rPr>
              <a:t>SUB-NEOLITHIC LIMIT</a:t>
            </a:r>
            <a:endParaRPr lang="el-GR" b="1" dirty="0">
              <a:ln w="18000">
                <a:solidFill>
                  <a:schemeClr val="accent2">
                    <a:satMod val="140000"/>
                  </a:schemeClr>
                </a:solidFill>
                <a:prstDash val="solid"/>
                <a:miter lim="800000"/>
              </a:ln>
              <a:solidFill>
                <a:srgbClr val="00B050"/>
              </a:solidFill>
            </a:endParaRPr>
          </a:p>
        </p:txBody>
      </p:sp>
      <p:sp>
        <p:nvSpPr>
          <p:cNvPr id="16" name="15 - Δεξιό βέλος"/>
          <p:cNvSpPr/>
          <p:nvPr/>
        </p:nvSpPr>
        <p:spPr>
          <a:xfrm rot="20166913" flipH="1">
            <a:off x="4602655" y="1002930"/>
            <a:ext cx="2675950" cy="361712"/>
          </a:xfrm>
          <a:prstGeom prst="rightArrow">
            <a:avLst>
              <a:gd name="adj1" fmla="val 66587"/>
              <a:gd name="adj2" fmla="val 50000"/>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ln w="18000">
                  <a:solidFill>
                    <a:schemeClr val="accent2">
                      <a:satMod val="140000"/>
                    </a:schemeClr>
                  </a:solidFill>
                  <a:prstDash val="solid"/>
                  <a:miter lim="800000"/>
                </a:ln>
                <a:solidFill>
                  <a:srgbClr val="00B050"/>
                </a:solidFill>
              </a:rPr>
              <a:t>SUB-NEOLITHIC LIMIT</a:t>
            </a:r>
            <a:endParaRPr lang="el-GR" b="1" dirty="0">
              <a:ln w="18000">
                <a:solidFill>
                  <a:schemeClr val="accent2">
                    <a:satMod val="140000"/>
                  </a:schemeClr>
                </a:solidFill>
                <a:prstDash val="solid"/>
                <a:miter lim="800000"/>
              </a:ln>
              <a:solidFill>
                <a:srgbClr val="00B050"/>
              </a:solidFill>
            </a:endParaRPr>
          </a:p>
        </p:txBody>
      </p:sp>
      <p:sp>
        <p:nvSpPr>
          <p:cNvPr id="17" name="16 - Δεξιό βέλος"/>
          <p:cNvSpPr/>
          <p:nvPr/>
        </p:nvSpPr>
        <p:spPr>
          <a:xfrm rot="20166913" flipH="1">
            <a:off x="3902075" y="1952625"/>
            <a:ext cx="2085975" cy="334963"/>
          </a:xfrm>
          <a:prstGeom prst="rightArrow">
            <a:avLst>
              <a:gd name="adj1" fmla="val 66587"/>
              <a:gd name="adj2" fmla="val 50000"/>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latin typeface="+mj-lt"/>
              </a:rPr>
              <a:t>NEOLITHIC LIMIT</a:t>
            </a:r>
            <a:endParaRPr lang="el-GR" b="1" dirty="0">
              <a:latin typeface="+mj-lt"/>
            </a:endParaRPr>
          </a:p>
        </p:txBody>
      </p:sp>
      <p:sp>
        <p:nvSpPr>
          <p:cNvPr id="18" name="17 - Δεξιό βέλος"/>
          <p:cNvSpPr/>
          <p:nvPr/>
        </p:nvSpPr>
        <p:spPr>
          <a:xfrm rot="19583196">
            <a:off x="58738" y="4232275"/>
            <a:ext cx="1828800" cy="762000"/>
          </a:xfrm>
          <a:prstGeom prst="rightArrow">
            <a:avLst>
              <a:gd name="adj1" fmla="val 66587"/>
              <a:gd name="adj2" fmla="val 50000"/>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latin typeface="+mj-lt"/>
              </a:rPr>
              <a:t>NEOLITHIC LIMIT</a:t>
            </a:r>
            <a:endParaRPr lang="el-GR" b="1" dirty="0">
              <a:latin typeface="+mj-lt"/>
            </a:endParaRPr>
          </a:p>
        </p:txBody>
      </p:sp>
      <p:sp>
        <p:nvSpPr>
          <p:cNvPr id="19" name="18 - Δεξιό βέλος"/>
          <p:cNvSpPr/>
          <p:nvPr/>
        </p:nvSpPr>
        <p:spPr>
          <a:xfrm rot="19298331">
            <a:off x="140879" y="3437197"/>
            <a:ext cx="1077586" cy="828840"/>
          </a:xfrm>
          <a:prstGeom prst="rightArrow">
            <a:avLst>
              <a:gd name="adj1" fmla="val 66587"/>
              <a:gd name="adj2" fmla="val 50000"/>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b="1" dirty="0">
                <a:ln w="12700">
                  <a:solidFill>
                    <a:schemeClr val="tx2">
                      <a:satMod val="155000"/>
                    </a:schemeClr>
                  </a:solidFill>
                  <a:prstDash val="solid"/>
                </a:ln>
                <a:solidFill>
                  <a:srgbClr val="C00000"/>
                </a:solidFill>
                <a:effectLst>
                  <a:outerShdw blurRad="38100" dist="38100" dir="2700000" algn="tl">
                    <a:srgbClr val="000000">
                      <a:alpha val="43137"/>
                    </a:srgbClr>
                  </a:outerShdw>
                </a:effectLst>
              </a:rPr>
              <a:t>MESOLITHIC</a:t>
            </a:r>
            <a:endParaRPr lang="el-GR" b="1" dirty="0">
              <a:ln w="12700">
                <a:solidFill>
                  <a:schemeClr val="tx2">
                    <a:satMod val="155000"/>
                  </a:schemeClr>
                </a:solidFill>
                <a:prstDash val="solid"/>
              </a:ln>
              <a:solidFill>
                <a:srgbClr val="C00000"/>
              </a:solidFill>
              <a:effectLst>
                <a:outerShdw blurRad="38100" dist="38100" dir="2700000" algn="tl">
                  <a:srgbClr val="000000">
                    <a:alpha val="43137"/>
                  </a:srgbClr>
                </a:outerShdw>
              </a:effectLst>
            </a:endParaRP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dirty="0"/>
          </a:p>
        </p:txBody>
      </p:sp>
      <p:sp>
        <p:nvSpPr>
          <p:cNvPr id="48131" name="2 - Θέση περιεχομένου"/>
          <p:cNvSpPr>
            <a:spLocks noGrp="1"/>
          </p:cNvSpPr>
          <p:nvPr>
            <p:ph idx="1"/>
          </p:nvPr>
        </p:nvSpPr>
        <p:spPr/>
        <p:txBody>
          <a:bodyPr/>
          <a:lstStyle/>
          <a:p>
            <a:pPr eaLnBrk="1" hangingPunct="1"/>
            <a:endParaRPr lang="el-GR" smtClean="0"/>
          </a:p>
        </p:txBody>
      </p:sp>
      <p:sp>
        <p:nvSpPr>
          <p:cNvPr id="4813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48133" name="Picture 1" descr="a3"/>
          <p:cNvPicPr>
            <a:picLocks noChangeAspect="1" noChangeArrowheads="1"/>
          </p:cNvPicPr>
          <p:nvPr/>
        </p:nvPicPr>
        <p:blipFill>
          <a:blip r:embed="rId4" cstate="print"/>
          <a:srcRect/>
          <a:stretch>
            <a:fillRect/>
          </a:stretch>
        </p:blipFill>
        <p:spPr bwMode="auto">
          <a:xfrm>
            <a:off x="0" y="-26988"/>
            <a:ext cx="8286750" cy="6884988"/>
          </a:xfrm>
          <a:prstGeom prst="rect">
            <a:avLst/>
          </a:prstGeom>
          <a:noFill/>
          <a:ln w="9525">
            <a:noFill/>
            <a:miter lim="800000"/>
            <a:headEnd/>
            <a:tailEnd/>
          </a:ln>
        </p:spPr>
      </p:pic>
      <p:sp>
        <p:nvSpPr>
          <p:cNvPr id="48134" name="5 - Ορθογώνιο"/>
          <p:cNvSpPr>
            <a:spLocks noChangeArrowheads="1"/>
          </p:cNvSpPr>
          <p:nvPr/>
        </p:nvSpPr>
        <p:spPr bwMode="auto">
          <a:xfrm>
            <a:off x="2627313" y="5805488"/>
            <a:ext cx="2881312" cy="830262"/>
          </a:xfrm>
          <a:prstGeom prst="rect">
            <a:avLst/>
          </a:prstGeom>
          <a:noFill/>
          <a:ln w="9525">
            <a:noFill/>
            <a:miter lim="800000"/>
            <a:headEnd/>
            <a:tailEnd/>
          </a:ln>
        </p:spPr>
        <p:txBody>
          <a:bodyPr>
            <a:spAutoFit/>
          </a:bodyPr>
          <a:lstStyle/>
          <a:p>
            <a:r>
              <a:rPr lang="el-GR" sz="2400" b="1">
                <a:solidFill>
                  <a:srgbClr val="002060"/>
                </a:solidFill>
                <a:latin typeface="Franklin Gothic Book" pitchFamily="34" charset="0"/>
              </a:rPr>
              <a:t>4</a:t>
            </a:r>
            <a:r>
              <a:rPr lang="en-US" sz="2400" b="1">
                <a:solidFill>
                  <a:srgbClr val="002060"/>
                </a:solidFill>
                <a:latin typeface="Franklin Gothic Book" pitchFamily="34" charset="0"/>
              </a:rPr>
              <a:t>.</a:t>
            </a:r>
            <a:r>
              <a:rPr lang="el-GR" sz="2400" b="1">
                <a:solidFill>
                  <a:srgbClr val="002060"/>
                </a:solidFill>
                <a:latin typeface="Franklin Gothic Book" pitchFamily="34" charset="0"/>
              </a:rPr>
              <a:t>750 </a:t>
            </a:r>
            <a:r>
              <a:rPr lang="en-US" sz="2400" b="1">
                <a:solidFill>
                  <a:srgbClr val="002060"/>
                </a:solidFill>
                <a:latin typeface="Franklin Gothic Book" pitchFamily="34" charset="0"/>
              </a:rPr>
              <a:t>YEARS AGO </a:t>
            </a:r>
          </a:p>
          <a:p>
            <a:r>
              <a:rPr lang="el-GR" sz="2400" b="1">
                <a:solidFill>
                  <a:srgbClr val="002060"/>
                </a:solidFill>
                <a:latin typeface="Franklin Gothic Book" pitchFamily="34" charset="0"/>
              </a:rPr>
              <a:t>ΠΡΙΝ 4</a:t>
            </a:r>
            <a:r>
              <a:rPr lang="en-US" sz="2400" b="1">
                <a:solidFill>
                  <a:srgbClr val="002060"/>
                </a:solidFill>
                <a:latin typeface="Franklin Gothic Book" pitchFamily="34" charset="0"/>
              </a:rPr>
              <a:t>.</a:t>
            </a:r>
            <a:r>
              <a:rPr lang="el-GR" sz="2400" b="1">
                <a:solidFill>
                  <a:srgbClr val="002060"/>
                </a:solidFill>
                <a:latin typeface="Franklin Gothic Book" pitchFamily="34" charset="0"/>
              </a:rPr>
              <a:t>750 ΕΤΗ</a:t>
            </a:r>
            <a:r>
              <a:rPr lang="en-US" sz="2400" b="1">
                <a:solidFill>
                  <a:srgbClr val="C00000"/>
                </a:solidFill>
                <a:latin typeface="Franklin Gothic Book" pitchFamily="34" charset="0"/>
              </a:rPr>
              <a:t> </a:t>
            </a:r>
            <a:endParaRPr lang="el-GR" sz="2400"/>
          </a:p>
        </p:txBody>
      </p:sp>
      <p:sp>
        <p:nvSpPr>
          <p:cNvPr id="7" name="6 - Δεξιό βέλος"/>
          <p:cNvSpPr/>
          <p:nvPr/>
        </p:nvSpPr>
        <p:spPr>
          <a:xfrm rot="20350530">
            <a:off x="1498600" y="4156075"/>
            <a:ext cx="2535238" cy="140493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accent1">
                    <a:lumMod val="75000"/>
                  </a:schemeClr>
                </a:solidFill>
                <a:latin typeface="+mj-lt"/>
              </a:rPr>
              <a:t> LIMIT OF COPPER CHALCOLITHIC </a:t>
            </a:r>
            <a:endParaRPr lang="el-GR" b="1" dirty="0">
              <a:solidFill>
                <a:schemeClr val="accent1">
                  <a:lumMod val="75000"/>
                </a:schemeClr>
              </a:solidFill>
              <a:latin typeface="+mj-lt"/>
            </a:endParaRPr>
          </a:p>
        </p:txBody>
      </p:sp>
      <p:sp>
        <p:nvSpPr>
          <p:cNvPr id="8" name="7 - Βέλος προς τα κάτω"/>
          <p:cNvSpPr/>
          <p:nvPr/>
        </p:nvSpPr>
        <p:spPr>
          <a:xfrm>
            <a:off x="2627313" y="0"/>
            <a:ext cx="504825" cy="170021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rgbClr val="00B050"/>
                </a:solidFill>
                <a:latin typeface="+mj-lt"/>
              </a:rPr>
              <a:t>NEOLITHIC</a:t>
            </a:r>
            <a:endParaRPr lang="el-GR" sz="1100" b="1" dirty="0">
              <a:solidFill>
                <a:srgbClr val="00B050"/>
              </a:solidFill>
              <a:latin typeface="+mj-lt"/>
            </a:endParaRPr>
          </a:p>
        </p:txBody>
      </p:sp>
      <p:sp>
        <p:nvSpPr>
          <p:cNvPr id="9" name="8 - Βέλος προς τα κάτω"/>
          <p:cNvSpPr/>
          <p:nvPr/>
        </p:nvSpPr>
        <p:spPr>
          <a:xfrm>
            <a:off x="4284663" y="0"/>
            <a:ext cx="503237" cy="16287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rgbClr val="00B050"/>
                </a:solidFill>
                <a:latin typeface="+mj-lt"/>
              </a:rPr>
              <a:t>NEOLITHIC</a:t>
            </a:r>
            <a:endParaRPr lang="el-GR" sz="1100" b="1" dirty="0">
              <a:solidFill>
                <a:srgbClr val="00B050"/>
              </a:solidFill>
              <a:latin typeface="+mj-lt"/>
            </a:endParaRPr>
          </a:p>
        </p:txBody>
      </p:sp>
      <p:sp>
        <p:nvSpPr>
          <p:cNvPr id="10" name="9 - Βέλος προς τα κάτω"/>
          <p:cNvSpPr/>
          <p:nvPr/>
        </p:nvSpPr>
        <p:spPr>
          <a:xfrm>
            <a:off x="6875463" y="0"/>
            <a:ext cx="504825" cy="170021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rgbClr val="00B050"/>
                </a:solidFill>
                <a:latin typeface="+mj-lt"/>
              </a:rPr>
              <a:t>NEOLITHIC</a:t>
            </a:r>
            <a:endParaRPr lang="el-GR" sz="1100" b="1" dirty="0">
              <a:solidFill>
                <a:srgbClr val="00B050"/>
              </a:solidFill>
              <a:latin typeface="+mj-lt"/>
            </a:endParaRPr>
          </a:p>
        </p:txBody>
      </p:sp>
      <p:sp>
        <p:nvSpPr>
          <p:cNvPr id="11" name="10 - Δεξιό βέλος"/>
          <p:cNvSpPr/>
          <p:nvPr/>
        </p:nvSpPr>
        <p:spPr>
          <a:xfrm rot="169190">
            <a:off x="15875" y="301625"/>
            <a:ext cx="1704975" cy="820738"/>
          </a:xfrm>
          <a:prstGeom prst="rightArrow">
            <a:avLst>
              <a:gd name="adj1" fmla="val 66587"/>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B050"/>
                </a:solidFill>
                <a:latin typeface="+mj-lt"/>
              </a:rPr>
              <a:t>NEOLITHIC</a:t>
            </a:r>
            <a:r>
              <a:rPr lang="en-US" b="1" dirty="0">
                <a:latin typeface="+mj-lt"/>
              </a:rPr>
              <a:t> </a:t>
            </a:r>
            <a:r>
              <a:rPr lang="en-US" b="1" dirty="0">
                <a:solidFill>
                  <a:srgbClr val="00B050"/>
                </a:solidFill>
                <a:latin typeface="+mj-lt"/>
              </a:rPr>
              <a:t>LIMIT</a:t>
            </a:r>
            <a:endParaRPr lang="el-GR" b="1" dirty="0">
              <a:solidFill>
                <a:srgbClr val="00B050"/>
              </a:solidFill>
              <a:latin typeface="+mj-lt"/>
            </a:endParaRPr>
          </a:p>
        </p:txBody>
      </p:sp>
      <p:sp>
        <p:nvSpPr>
          <p:cNvPr id="12" name="11 - Δεξιό βέλος"/>
          <p:cNvSpPr/>
          <p:nvPr/>
        </p:nvSpPr>
        <p:spPr>
          <a:xfrm rot="19025857" flipH="1">
            <a:off x="6907213" y="1379538"/>
            <a:ext cx="2401887" cy="1462087"/>
          </a:xfrm>
          <a:prstGeom prst="rightArrow">
            <a:avLst>
              <a:gd name="adj1" fmla="val 66587"/>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lumMod val="75000"/>
                  </a:schemeClr>
                </a:solidFill>
                <a:latin typeface="+mj-lt"/>
              </a:rPr>
              <a:t> LIMIT OF COPPER CHALCOLITHIC </a:t>
            </a:r>
            <a:endParaRPr lang="el-GR" dirty="0">
              <a:solidFill>
                <a:schemeClr val="accent1">
                  <a:lumMod val="75000"/>
                </a:schemeClr>
              </a:solidFill>
              <a:latin typeface="+mj-lt"/>
            </a:endParaRPr>
          </a:p>
        </p:txBody>
      </p:sp>
      <p:sp>
        <p:nvSpPr>
          <p:cNvPr id="48141" name="13 - Ορθογώνιο"/>
          <p:cNvSpPr>
            <a:spLocks noChangeArrowheads="1"/>
          </p:cNvSpPr>
          <p:nvPr/>
        </p:nvSpPr>
        <p:spPr bwMode="auto">
          <a:xfrm>
            <a:off x="3563938" y="3213100"/>
            <a:ext cx="1187450" cy="646113"/>
          </a:xfrm>
          <a:prstGeom prst="rect">
            <a:avLst/>
          </a:prstGeom>
          <a:noFill/>
          <a:ln w="9525">
            <a:noFill/>
            <a:miter lim="800000"/>
            <a:headEnd/>
            <a:tailEnd/>
          </a:ln>
        </p:spPr>
        <p:txBody>
          <a:bodyPr>
            <a:spAutoFit/>
          </a:bodyPr>
          <a:lstStyle/>
          <a:p>
            <a:pPr algn="ctr"/>
            <a:r>
              <a:rPr lang="en-US" b="1">
                <a:solidFill>
                  <a:srgbClr val="FF0000"/>
                </a:solidFill>
              </a:rPr>
              <a:t> </a:t>
            </a:r>
          </a:p>
          <a:p>
            <a:pPr algn="ctr"/>
            <a:r>
              <a:rPr lang="en-US" b="1">
                <a:solidFill>
                  <a:srgbClr val="FF0000"/>
                </a:solidFill>
              </a:rPr>
              <a:t> C</a:t>
            </a:r>
            <a:r>
              <a:rPr lang="en-US" sz="1400" b="1">
                <a:solidFill>
                  <a:srgbClr val="FF0000"/>
                </a:solidFill>
              </a:rPr>
              <a:t>OPPER</a:t>
            </a:r>
            <a:endParaRPr lang="el-GR" b="1">
              <a:solidFill>
                <a:srgbClr val="FF0000"/>
              </a:solidFill>
            </a:endParaRPr>
          </a:p>
        </p:txBody>
      </p:sp>
      <p:sp>
        <p:nvSpPr>
          <p:cNvPr id="48142" name="14 - Ορθογώνιο"/>
          <p:cNvSpPr>
            <a:spLocks noChangeArrowheads="1"/>
          </p:cNvSpPr>
          <p:nvPr/>
        </p:nvSpPr>
        <p:spPr bwMode="auto">
          <a:xfrm>
            <a:off x="3851275" y="2852738"/>
            <a:ext cx="3006725" cy="369887"/>
          </a:xfrm>
          <a:prstGeom prst="rect">
            <a:avLst/>
          </a:prstGeom>
          <a:noFill/>
          <a:ln w="9525">
            <a:noFill/>
            <a:miter lim="800000"/>
            <a:headEnd/>
            <a:tailEnd/>
          </a:ln>
        </p:spPr>
        <p:txBody>
          <a:bodyPr>
            <a:spAutoFit/>
          </a:bodyPr>
          <a:lstStyle/>
          <a:p>
            <a:pPr algn="ctr"/>
            <a:r>
              <a:rPr lang="en-US" b="1">
                <a:solidFill>
                  <a:srgbClr val="FF0000"/>
                </a:solidFill>
              </a:rPr>
              <a:t>C</a:t>
            </a:r>
            <a:r>
              <a:rPr lang="en-US" sz="1400" b="1">
                <a:solidFill>
                  <a:srgbClr val="FF0000"/>
                </a:solidFill>
              </a:rPr>
              <a:t>OPPER</a:t>
            </a:r>
            <a:endParaRPr lang="el-GR" b="1">
              <a:solidFill>
                <a:srgbClr val="FF0000"/>
              </a:solidFill>
            </a:endParaRP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4915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49156" name="Picture 1" descr="a4"/>
          <p:cNvPicPr>
            <a:picLocks noChangeAspect="1" noChangeArrowheads="1"/>
          </p:cNvPicPr>
          <p:nvPr/>
        </p:nvPicPr>
        <p:blipFill>
          <a:blip r:embed="rId4" cstate="print"/>
          <a:srcRect/>
          <a:stretch>
            <a:fillRect/>
          </a:stretch>
        </p:blipFill>
        <p:spPr bwMode="auto">
          <a:xfrm>
            <a:off x="0" y="0"/>
            <a:ext cx="8234363" cy="6858000"/>
          </a:xfrm>
          <a:prstGeom prst="rect">
            <a:avLst/>
          </a:prstGeom>
          <a:noFill/>
          <a:ln w="9525">
            <a:noFill/>
            <a:miter lim="800000"/>
            <a:headEnd/>
            <a:tailEnd/>
          </a:ln>
        </p:spPr>
      </p:pic>
      <p:sp>
        <p:nvSpPr>
          <p:cNvPr id="49157" name="5 - Ορθογώνιο"/>
          <p:cNvSpPr>
            <a:spLocks noChangeArrowheads="1"/>
          </p:cNvSpPr>
          <p:nvPr/>
        </p:nvSpPr>
        <p:spPr bwMode="auto">
          <a:xfrm>
            <a:off x="2268538" y="6021388"/>
            <a:ext cx="2573337" cy="830262"/>
          </a:xfrm>
          <a:prstGeom prst="rect">
            <a:avLst/>
          </a:prstGeom>
          <a:noFill/>
          <a:ln w="9525">
            <a:noFill/>
            <a:miter lim="800000"/>
            <a:headEnd/>
            <a:tailEnd/>
          </a:ln>
        </p:spPr>
        <p:txBody>
          <a:bodyPr>
            <a:spAutoFit/>
          </a:bodyPr>
          <a:lstStyle/>
          <a:p>
            <a:r>
              <a:rPr lang="el-GR" sz="2400" b="1">
                <a:solidFill>
                  <a:srgbClr val="002060"/>
                </a:solidFill>
                <a:latin typeface="Franklin Gothic Book" pitchFamily="34" charset="0"/>
              </a:rPr>
              <a:t>4</a:t>
            </a:r>
            <a:r>
              <a:rPr lang="en-US" sz="2400" b="1">
                <a:solidFill>
                  <a:srgbClr val="002060"/>
                </a:solidFill>
                <a:latin typeface="Franklin Gothic Book" pitchFamily="34" charset="0"/>
              </a:rPr>
              <a:t>.</a:t>
            </a:r>
            <a:r>
              <a:rPr lang="el-GR" sz="2400" b="1">
                <a:solidFill>
                  <a:srgbClr val="002060"/>
                </a:solidFill>
                <a:latin typeface="Franklin Gothic Book" pitchFamily="34" charset="0"/>
              </a:rPr>
              <a:t>250 </a:t>
            </a:r>
            <a:r>
              <a:rPr lang="en-US" sz="2400" b="1">
                <a:solidFill>
                  <a:srgbClr val="002060"/>
                </a:solidFill>
                <a:latin typeface="Franklin Gothic Book" pitchFamily="34" charset="0"/>
              </a:rPr>
              <a:t>YEARS AGO </a:t>
            </a:r>
          </a:p>
          <a:p>
            <a:r>
              <a:rPr lang="el-GR" sz="2400" b="1">
                <a:solidFill>
                  <a:srgbClr val="002060"/>
                </a:solidFill>
                <a:latin typeface="Franklin Gothic Book" pitchFamily="34" charset="0"/>
              </a:rPr>
              <a:t>ΠΡΙΝ 4</a:t>
            </a:r>
            <a:r>
              <a:rPr lang="en-US" sz="2400" b="1">
                <a:solidFill>
                  <a:srgbClr val="002060"/>
                </a:solidFill>
                <a:latin typeface="Franklin Gothic Book" pitchFamily="34" charset="0"/>
              </a:rPr>
              <a:t>.</a:t>
            </a:r>
            <a:r>
              <a:rPr lang="el-GR" sz="2400" b="1">
                <a:solidFill>
                  <a:srgbClr val="002060"/>
                </a:solidFill>
                <a:latin typeface="Franklin Gothic Book" pitchFamily="34" charset="0"/>
              </a:rPr>
              <a:t>250 ΕΤΗ</a:t>
            </a:r>
            <a:r>
              <a:rPr lang="en-US" sz="2400" b="1">
                <a:solidFill>
                  <a:srgbClr val="C00000"/>
                </a:solidFill>
                <a:latin typeface="Franklin Gothic Book" pitchFamily="34" charset="0"/>
              </a:rPr>
              <a:t> </a:t>
            </a:r>
            <a:endParaRPr lang="el-GR" sz="2400"/>
          </a:p>
        </p:txBody>
      </p:sp>
      <p:sp>
        <p:nvSpPr>
          <p:cNvPr id="8" name="7 - Θέση περιεχομένου"/>
          <p:cNvSpPr>
            <a:spLocks noGrp="1"/>
          </p:cNvSpPr>
          <p:nvPr>
            <p:ph idx="1"/>
          </p:nvPr>
        </p:nvSpPr>
        <p:spPr>
          <a:xfrm rot="2019496">
            <a:off x="1941513" y="625475"/>
            <a:ext cx="2497137" cy="858838"/>
          </a:xfrm>
          <a:prstGeom prst="rightArrow">
            <a:avLst>
              <a:gd name="adj1" fmla="val 93718"/>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2" pitchFamily="18" charset="2"/>
              <a:buNone/>
              <a:defRPr/>
            </a:pPr>
            <a:r>
              <a:rPr lang="en-US" sz="1800" dirty="0">
                <a:solidFill>
                  <a:schemeClr val="accent1">
                    <a:lumMod val="75000"/>
                  </a:schemeClr>
                </a:solidFill>
                <a:latin typeface="+mj-lt"/>
              </a:rPr>
              <a:t> </a:t>
            </a:r>
            <a:r>
              <a:rPr lang="en-US" sz="1800" dirty="0">
                <a:solidFill>
                  <a:schemeClr val="accent1">
                    <a:lumMod val="75000"/>
                  </a:schemeClr>
                </a:solidFill>
                <a:effectLst>
                  <a:outerShdw blurRad="38100" dist="38100" dir="2700000" algn="tl">
                    <a:srgbClr val="000000">
                      <a:alpha val="43137"/>
                    </a:srgbClr>
                  </a:outerShdw>
                </a:effectLst>
                <a:latin typeface="+mj-lt"/>
              </a:rPr>
              <a:t>LIMIT OF COPPER CHALCOLITHIC </a:t>
            </a:r>
            <a:endParaRPr lang="el-GR" sz="2000" dirty="0">
              <a:solidFill>
                <a:schemeClr val="accent1">
                  <a:lumMod val="75000"/>
                </a:schemeClr>
              </a:solidFill>
              <a:effectLst>
                <a:outerShdw blurRad="38100" dist="38100" dir="2700000" algn="tl">
                  <a:srgbClr val="000000">
                    <a:alpha val="43137"/>
                  </a:srgbClr>
                </a:outerShdw>
              </a:effectLst>
              <a:latin typeface="+mj-lt"/>
            </a:endParaRPr>
          </a:p>
        </p:txBody>
      </p:sp>
      <p:sp>
        <p:nvSpPr>
          <p:cNvPr id="9" name="8 - Δεξιό βέλος"/>
          <p:cNvSpPr/>
          <p:nvPr/>
        </p:nvSpPr>
        <p:spPr>
          <a:xfrm rot="169190">
            <a:off x="12700" y="1454150"/>
            <a:ext cx="1704975" cy="576263"/>
          </a:xfrm>
          <a:prstGeom prst="rightArrow">
            <a:avLst>
              <a:gd name="adj1" fmla="val 66587"/>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B050"/>
                </a:solidFill>
                <a:effectLst>
                  <a:outerShdw blurRad="38100" dist="38100" dir="2700000" algn="tl">
                    <a:srgbClr val="000000">
                      <a:alpha val="43137"/>
                    </a:srgbClr>
                  </a:outerShdw>
                </a:effectLst>
                <a:latin typeface="+mj-lt"/>
              </a:rPr>
              <a:t>NEOLITHIC</a:t>
            </a:r>
            <a:endParaRPr lang="el-GR" b="1" dirty="0">
              <a:solidFill>
                <a:srgbClr val="00B050"/>
              </a:solidFill>
              <a:effectLst>
                <a:outerShdw blurRad="38100" dist="38100" dir="2700000" algn="tl">
                  <a:srgbClr val="000000">
                    <a:alpha val="43137"/>
                  </a:srgbClr>
                </a:outerShdw>
              </a:effectLst>
              <a:latin typeface="+mj-lt"/>
            </a:endParaRPr>
          </a:p>
        </p:txBody>
      </p:sp>
      <p:sp>
        <p:nvSpPr>
          <p:cNvPr id="10" name="9 - Δεξιό βέλος"/>
          <p:cNvSpPr/>
          <p:nvPr/>
        </p:nvSpPr>
        <p:spPr>
          <a:xfrm rot="20594550">
            <a:off x="227013" y="4238625"/>
            <a:ext cx="1703387" cy="574675"/>
          </a:xfrm>
          <a:prstGeom prst="rightArrow">
            <a:avLst>
              <a:gd name="adj1" fmla="val 66587"/>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B050"/>
                </a:solidFill>
                <a:effectLst>
                  <a:outerShdw blurRad="38100" dist="38100" dir="2700000" algn="tl">
                    <a:srgbClr val="000000">
                      <a:alpha val="43137"/>
                    </a:srgbClr>
                  </a:outerShdw>
                </a:effectLst>
                <a:latin typeface="+mj-lt"/>
              </a:rPr>
              <a:t>NEOLITHIC</a:t>
            </a:r>
            <a:endParaRPr lang="el-GR" b="1" dirty="0">
              <a:solidFill>
                <a:srgbClr val="00B050"/>
              </a:solidFill>
              <a:effectLst>
                <a:outerShdw blurRad="38100" dist="38100" dir="2700000" algn="tl">
                  <a:srgbClr val="000000">
                    <a:alpha val="43137"/>
                  </a:srgbClr>
                </a:outerShdw>
              </a:effectLst>
              <a:latin typeface="+mj-lt"/>
            </a:endParaRPr>
          </a:p>
        </p:txBody>
      </p:sp>
      <p:sp>
        <p:nvSpPr>
          <p:cNvPr id="11" name="10 - Δεξιό βέλος"/>
          <p:cNvSpPr/>
          <p:nvPr/>
        </p:nvSpPr>
        <p:spPr>
          <a:xfrm rot="169190">
            <a:off x="5592763" y="41275"/>
            <a:ext cx="1704975" cy="576263"/>
          </a:xfrm>
          <a:prstGeom prst="rightArrow">
            <a:avLst>
              <a:gd name="adj1" fmla="val 66587"/>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B050"/>
                </a:solidFill>
                <a:effectLst>
                  <a:outerShdw blurRad="38100" dist="38100" dir="2700000" algn="tl">
                    <a:srgbClr val="000000">
                      <a:alpha val="43137"/>
                    </a:srgbClr>
                  </a:outerShdw>
                </a:effectLst>
                <a:latin typeface="+mj-lt"/>
              </a:rPr>
              <a:t>NEOLITHIC</a:t>
            </a:r>
            <a:endParaRPr lang="el-GR" b="1" dirty="0">
              <a:solidFill>
                <a:srgbClr val="00B050"/>
              </a:solidFill>
              <a:effectLst>
                <a:outerShdw blurRad="38100" dist="38100" dir="2700000" algn="tl">
                  <a:srgbClr val="000000">
                    <a:alpha val="43137"/>
                  </a:srgbClr>
                </a:outerShdw>
              </a:effectLst>
              <a:latin typeface="+mj-lt"/>
            </a:endParaRPr>
          </a:p>
        </p:txBody>
      </p:sp>
      <p:sp>
        <p:nvSpPr>
          <p:cNvPr id="12" name="11 - Δεξιό βέλος"/>
          <p:cNvSpPr/>
          <p:nvPr/>
        </p:nvSpPr>
        <p:spPr>
          <a:xfrm rot="20274378" flipH="1">
            <a:off x="4340225" y="277813"/>
            <a:ext cx="1422400" cy="576262"/>
          </a:xfrm>
          <a:prstGeom prst="rightArrow">
            <a:avLst>
              <a:gd name="adj1" fmla="val 66587"/>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B050"/>
                </a:solidFill>
                <a:effectLst>
                  <a:outerShdw blurRad="38100" dist="38100" dir="2700000" algn="tl">
                    <a:srgbClr val="000000">
                      <a:alpha val="43137"/>
                    </a:srgbClr>
                  </a:outerShdw>
                </a:effectLst>
                <a:latin typeface="+mj-lt"/>
              </a:rPr>
              <a:t>NEOLITHIC</a:t>
            </a:r>
            <a:endParaRPr lang="el-GR" b="1" dirty="0">
              <a:solidFill>
                <a:srgbClr val="00B050"/>
              </a:solidFill>
              <a:effectLst>
                <a:outerShdw blurRad="38100" dist="38100" dir="2700000" algn="tl">
                  <a:srgbClr val="000000">
                    <a:alpha val="43137"/>
                  </a:srgbClr>
                </a:outerShdw>
              </a:effectLst>
              <a:latin typeface="+mj-lt"/>
            </a:endParaRPr>
          </a:p>
        </p:txBody>
      </p:sp>
      <p:sp>
        <p:nvSpPr>
          <p:cNvPr id="13" name="12 - Δεξιό βέλος"/>
          <p:cNvSpPr/>
          <p:nvPr/>
        </p:nvSpPr>
        <p:spPr>
          <a:xfrm rot="169190">
            <a:off x="12700" y="2462213"/>
            <a:ext cx="1704975" cy="576262"/>
          </a:xfrm>
          <a:prstGeom prst="rightArrow">
            <a:avLst>
              <a:gd name="adj1" fmla="val 66587"/>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B050"/>
                </a:solidFill>
                <a:effectLst>
                  <a:outerShdw blurRad="38100" dist="38100" dir="2700000" algn="tl">
                    <a:srgbClr val="000000">
                      <a:alpha val="43137"/>
                    </a:srgbClr>
                  </a:outerShdw>
                </a:effectLst>
                <a:latin typeface="+mj-lt"/>
              </a:rPr>
              <a:t>NEOLITHIC</a:t>
            </a:r>
            <a:endParaRPr lang="el-GR" b="1" dirty="0">
              <a:solidFill>
                <a:srgbClr val="00B050"/>
              </a:solidFill>
              <a:effectLst>
                <a:outerShdw blurRad="38100" dist="38100" dir="2700000" algn="tl">
                  <a:srgbClr val="000000">
                    <a:alpha val="43137"/>
                  </a:srgbClr>
                </a:outerShdw>
              </a:effectLst>
              <a:latin typeface="+mj-lt"/>
            </a:endParaRPr>
          </a:p>
        </p:txBody>
      </p:sp>
      <p:sp>
        <p:nvSpPr>
          <p:cNvPr id="14" name="7 - Θέση περιεχομένου"/>
          <p:cNvSpPr txBox="1">
            <a:spLocks/>
          </p:cNvSpPr>
          <p:nvPr/>
        </p:nvSpPr>
        <p:spPr bwMode="auto">
          <a:xfrm rot="19725792">
            <a:off x="1738313" y="4675188"/>
            <a:ext cx="2474912" cy="863600"/>
          </a:xfrm>
          <a:prstGeom prst="rightArrow">
            <a:avLst>
              <a:gd name="adj1" fmla="val 93718"/>
              <a:gd name="adj2" fmla="val 50000"/>
            </a:avLst>
          </a:prstGeom>
          <a:no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eaLnBrk="0" hangingPunct="0">
              <a:spcBef>
                <a:spcPct val="20000"/>
              </a:spcBef>
              <a:buClr>
                <a:schemeClr val="accent1"/>
              </a:buClr>
              <a:buSzPct val="70000"/>
              <a:buFont typeface="Wingdings 2" pitchFamily="18" charset="2"/>
              <a:buNone/>
              <a:defRPr/>
            </a:pPr>
            <a:r>
              <a:rPr lang="en-US" dirty="0">
                <a:solidFill>
                  <a:schemeClr val="accent1">
                    <a:lumMod val="75000"/>
                  </a:schemeClr>
                </a:solidFill>
                <a:effectLst>
                  <a:outerShdw blurRad="38100" dist="38100" dir="2700000" algn="tl">
                    <a:srgbClr val="000000">
                      <a:alpha val="43137"/>
                    </a:srgbClr>
                  </a:outerShdw>
                </a:effectLst>
                <a:latin typeface="+mj-lt"/>
              </a:rPr>
              <a:t> LIMIT OF COPPER CHALCOLITHIC </a:t>
            </a:r>
            <a:endParaRPr lang="el-GR" sz="2000" dirty="0">
              <a:solidFill>
                <a:schemeClr val="accent1">
                  <a:lumMod val="75000"/>
                </a:schemeClr>
              </a:solidFill>
              <a:effectLst>
                <a:outerShdw blurRad="38100" dist="38100" dir="2700000" algn="tl">
                  <a:srgbClr val="000000">
                    <a:alpha val="43137"/>
                  </a:srgbClr>
                </a:outerShdw>
              </a:effectLst>
              <a:latin typeface="+mj-lt"/>
            </a:endParaRPr>
          </a:p>
        </p:txBody>
      </p:sp>
      <p:sp>
        <p:nvSpPr>
          <p:cNvPr id="15" name="14 - Ορθογώνιο"/>
          <p:cNvSpPr/>
          <p:nvPr/>
        </p:nvSpPr>
        <p:spPr>
          <a:xfrm>
            <a:off x="2843213" y="2708275"/>
            <a:ext cx="5329237" cy="831850"/>
          </a:xfrm>
          <a:prstGeom prst="rect">
            <a:avLst/>
          </a:prstGeom>
        </p:spPr>
        <p:txBody>
          <a:bodyPr>
            <a:spAutoFit/>
          </a:bodyPr>
          <a:lstStyle/>
          <a:p>
            <a:pPr marL="342900" indent="-342900" algn="ctr" eaLnBrk="0" hangingPunct="0">
              <a:spcBef>
                <a:spcPct val="20000"/>
              </a:spcBef>
              <a:buClr>
                <a:schemeClr val="accent1"/>
              </a:buClr>
              <a:buSzPct val="70000"/>
              <a:defRPr/>
            </a:pPr>
            <a:r>
              <a:rPr lang="en-US" sz="4800" dirty="0">
                <a:solidFill>
                  <a:schemeClr val="accent1">
                    <a:lumMod val="75000"/>
                  </a:schemeClr>
                </a:solidFill>
                <a:effectLst>
                  <a:outerShdw blurRad="38100" dist="38100" dir="2700000" algn="tl">
                    <a:srgbClr val="000000">
                      <a:alpha val="43137"/>
                    </a:srgbClr>
                  </a:outerShdw>
                </a:effectLst>
              </a:rPr>
              <a:t>CHALCOLITHIC </a:t>
            </a:r>
            <a:endParaRPr lang="el-GR" sz="5400" dirty="0">
              <a:solidFill>
                <a:schemeClr val="accent1">
                  <a:lumMod val="75000"/>
                </a:schemeClr>
              </a:solidFill>
              <a:effectLst>
                <a:outerShdw blurRad="38100" dist="38100" dir="2700000" algn="tl">
                  <a:srgbClr val="000000">
                    <a:alpha val="43137"/>
                  </a:srgbClr>
                </a:outerShdw>
              </a:effectLst>
            </a:endParaRPr>
          </a:p>
        </p:txBody>
      </p:sp>
      <p:sp>
        <p:nvSpPr>
          <p:cNvPr id="49166" name="15 - Ορθογώνιο"/>
          <p:cNvSpPr>
            <a:spLocks noChangeArrowheads="1"/>
          </p:cNvSpPr>
          <p:nvPr/>
        </p:nvSpPr>
        <p:spPr bwMode="auto">
          <a:xfrm>
            <a:off x="2627313" y="3500438"/>
            <a:ext cx="4392612" cy="369887"/>
          </a:xfrm>
          <a:prstGeom prst="rect">
            <a:avLst/>
          </a:prstGeom>
          <a:noFill/>
          <a:ln w="9525">
            <a:noFill/>
            <a:miter lim="800000"/>
            <a:headEnd/>
            <a:tailEnd/>
          </a:ln>
        </p:spPr>
        <p:txBody>
          <a:bodyPr>
            <a:spAutoFit/>
          </a:bodyPr>
          <a:lstStyle/>
          <a:p>
            <a:pPr algn="ctr"/>
            <a:r>
              <a:rPr lang="en-US" b="1">
                <a:solidFill>
                  <a:srgbClr val="FF0000"/>
                </a:solidFill>
              </a:rPr>
              <a:t>C</a:t>
            </a:r>
            <a:r>
              <a:rPr lang="en-US" sz="1400" b="1">
                <a:solidFill>
                  <a:srgbClr val="FF0000"/>
                </a:solidFill>
              </a:rPr>
              <a:t>OPPER</a:t>
            </a:r>
            <a:endParaRPr lang="el-GR" b="1">
              <a:solidFill>
                <a:srgbClr val="FF0000"/>
              </a:solidFill>
            </a:endParaRP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4 - Θέση περιεχομένου" descr="pagetonesGR (1).jpg"/>
          <p:cNvPicPr>
            <a:picLocks noGrp="1" noChangeAspect="1"/>
          </p:cNvPicPr>
          <p:nvPr>
            <p:ph idx="1"/>
          </p:nvPr>
        </p:nvPicPr>
        <p:blipFill>
          <a:blip r:embed="rId4" cstate="print"/>
          <a:srcRect b="19904"/>
          <a:stretch>
            <a:fillRect/>
          </a:stretch>
        </p:blipFill>
        <p:spPr>
          <a:xfrm>
            <a:off x="0" y="0"/>
            <a:ext cx="7143750" cy="6858000"/>
          </a:xfrm>
        </p:spPr>
      </p:pic>
      <p:sp>
        <p:nvSpPr>
          <p:cNvPr id="3" name="2 - Τίτλος"/>
          <p:cNvSpPr>
            <a:spLocks noGrp="1"/>
          </p:cNvSpPr>
          <p:nvPr>
            <p:ph type="title"/>
          </p:nvPr>
        </p:nvSpPr>
        <p:spPr>
          <a:xfrm>
            <a:off x="7029464" y="1124744"/>
            <a:ext cx="2114536" cy="657244"/>
          </a:xfrm>
        </p:spPr>
        <p:txBody>
          <a:bodyPr>
            <a:normAutofit fontScale="90000"/>
          </a:bodyPr>
          <a:lstStyle/>
          <a:p>
            <a:pPr algn="ctr" eaLnBrk="1" fontAlgn="auto" hangingPunct="1">
              <a:lnSpc>
                <a:spcPts val="4000"/>
              </a:lnSpc>
              <a:spcAft>
                <a:spcPts val="0"/>
              </a:spcAft>
              <a:defRPr/>
            </a:pPr>
            <a:r>
              <a:rPr lang="el-GR" sz="6000" dirty="0" smtClean="0">
                <a:solidFill>
                  <a:srgbClr val="C00000"/>
                </a:solidFill>
              </a:rPr>
              <a:t>ΠΡΙΝ</a:t>
            </a:r>
            <a:r>
              <a:rPr lang="el-GR" sz="6600" dirty="0" smtClean="0">
                <a:solidFill>
                  <a:srgbClr val="C00000"/>
                </a:solidFill>
              </a:rPr>
              <a:t/>
            </a:r>
            <a:br>
              <a:rPr lang="el-GR" sz="6600" dirty="0" smtClean="0">
                <a:solidFill>
                  <a:srgbClr val="C00000"/>
                </a:solidFill>
              </a:rPr>
            </a:br>
            <a:r>
              <a:rPr lang="el-GR" dirty="0" smtClean="0">
                <a:solidFill>
                  <a:srgbClr val="C00000"/>
                </a:solidFill>
              </a:rPr>
              <a:t>18.ΟΟΟ ΧΡΟΝΙΑ</a:t>
            </a:r>
            <a:br>
              <a:rPr lang="el-GR" dirty="0" smtClean="0">
                <a:solidFill>
                  <a:srgbClr val="C00000"/>
                </a:solidFill>
              </a:rPr>
            </a:br>
            <a:r>
              <a:rPr lang="el-GR" dirty="0" smtClean="0">
                <a:solidFill>
                  <a:srgbClr val="002060"/>
                </a:solidFill>
              </a:rPr>
              <a:t>18</a:t>
            </a:r>
            <a:r>
              <a:rPr lang="en-US" dirty="0" smtClean="0">
                <a:solidFill>
                  <a:srgbClr val="002060"/>
                </a:solidFill>
              </a:rPr>
              <a:t>.</a:t>
            </a:r>
            <a:r>
              <a:rPr lang="el-GR" dirty="0" smtClean="0">
                <a:solidFill>
                  <a:srgbClr val="002060"/>
                </a:solidFill>
              </a:rPr>
              <a:t>000 </a:t>
            </a:r>
            <a:r>
              <a:rPr lang="en-US" dirty="0" smtClean="0">
                <a:solidFill>
                  <a:srgbClr val="002060"/>
                </a:solidFill>
              </a:rPr>
              <a:t>YARS AGO</a:t>
            </a:r>
            <a:endParaRPr lang="el-GR" dirty="0">
              <a:solidFill>
                <a:srgbClr val="002060"/>
              </a:solidFill>
            </a:endParaRPr>
          </a:p>
        </p:txBody>
      </p:sp>
      <p:sp>
        <p:nvSpPr>
          <p:cNvPr id="4" name="3 - Θέση αριθμού διαφάνειας"/>
          <p:cNvSpPr>
            <a:spLocks noGrp="1"/>
          </p:cNvSpPr>
          <p:nvPr>
            <p:ph type="sldNum" sz="quarter" idx="12"/>
          </p:nvPr>
        </p:nvSpPr>
        <p:spPr/>
        <p:txBody>
          <a:bodyPr/>
          <a:lstStyle/>
          <a:p>
            <a:pPr>
              <a:defRPr/>
            </a:pPr>
            <a:fld id="{217E9702-B855-4F78-9326-3E554B14EE7D}" type="slidenum">
              <a:rPr lang="el-GR"/>
              <a:pPr>
                <a:defRPr/>
              </a:pPr>
              <a:t>4</a:t>
            </a:fld>
            <a:endParaRPr lang="el-GR"/>
          </a:p>
        </p:txBody>
      </p:sp>
      <p:pic>
        <p:nvPicPr>
          <p:cNvPr id="13317" name="4 - Θέση περιεχομένου" descr="pagetonesGR (1).jpg"/>
          <p:cNvPicPr>
            <a:picLocks noChangeAspect="1"/>
          </p:cNvPicPr>
          <p:nvPr/>
        </p:nvPicPr>
        <p:blipFill>
          <a:blip r:embed="rId4" cstate="print"/>
          <a:srcRect t="79688" r="68163"/>
          <a:stretch>
            <a:fillRect/>
          </a:stretch>
        </p:blipFill>
        <p:spPr bwMode="auto">
          <a:xfrm>
            <a:off x="7088188" y="3141663"/>
            <a:ext cx="2055812" cy="1571625"/>
          </a:xfrm>
          <a:prstGeom prst="rect">
            <a:avLst/>
          </a:prstGeom>
          <a:noFill/>
          <a:ln w="9525">
            <a:noFill/>
            <a:miter lim="800000"/>
            <a:headEnd/>
            <a:tailEnd/>
          </a:ln>
        </p:spPr>
      </p:pic>
      <p:pic>
        <p:nvPicPr>
          <p:cNvPr id="13318" name="4 - Θέση περιεχομένου" descr="pagetonesGR (1).jpg"/>
          <p:cNvPicPr>
            <a:picLocks noChangeAspect="1"/>
          </p:cNvPicPr>
          <p:nvPr/>
        </p:nvPicPr>
        <p:blipFill>
          <a:blip r:embed="rId4" cstate="print"/>
          <a:srcRect l="31587" t="79688" r="36575"/>
          <a:stretch>
            <a:fillRect/>
          </a:stretch>
        </p:blipFill>
        <p:spPr bwMode="auto">
          <a:xfrm>
            <a:off x="7143750" y="4724400"/>
            <a:ext cx="2000250" cy="1528763"/>
          </a:xfrm>
          <a:prstGeom prst="rect">
            <a:avLst/>
          </a:prstGeom>
          <a:noFill/>
          <a:ln w="9525">
            <a:noFill/>
            <a:miter lim="800000"/>
            <a:headEnd/>
            <a:tailEnd/>
          </a:ln>
        </p:spPr>
      </p:pic>
      <p:pic>
        <p:nvPicPr>
          <p:cNvPr id="13319" name="4 - Θέση περιεχομένου" descr="pagetonesGR (1).jpg"/>
          <p:cNvPicPr>
            <a:picLocks noChangeAspect="1"/>
          </p:cNvPicPr>
          <p:nvPr/>
        </p:nvPicPr>
        <p:blipFill>
          <a:blip r:embed="rId4" cstate="print"/>
          <a:srcRect l="62546" t="79688"/>
          <a:stretch>
            <a:fillRect/>
          </a:stretch>
        </p:blipFill>
        <p:spPr bwMode="auto">
          <a:xfrm>
            <a:off x="7143750" y="6237288"/>
            <a:ext cx="2000250" cy="620712"/>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50179" name="2 - Θέση περιεχομένου"/>
          <p:cNvSpPr>
            <a:spLocks noGrp="1"/>
          </p:cNvSpPr>
          <p:nvPr>
            <p:ph idx="1"/>
          </p:nvPr>
        </p:nvSpPr>
        <p:spPr/>
        <p:txBody>
          <a:bodyPr/>
          <a:lstStyle/>
          <a:p>
            <a:pPr eaLnBrk="1" hangingPunct="1"/>
            <a:endParaRPr lang="el-GR" smtClean="0"/>
          </a:p>
        </p:txBody>
      </p:sp>
      <p:sp>
        <p:nvSpPr>
          <p:cNvPr id="5018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50181" name="Picture 1" descr="a6"/>
          <p:cNvPicPr>
            <a:picLocks noChangeAspect="1" noChangeArrowheads="1"/>
          </p:cNvPicPr>
          <p:nvPr/>
        </p:nvPicPr>
        <p:blipFill>
          <a:blip r:embed="rId4" cstate="print"/>
          <a:srcRect/>
          <a:stretch>
            <a:fillRect/>
          </a:stretch>
        </p:blipFill>
        <p:spPr bwMode="auto">
          <a:xfrm>
            <a:off x="0" y="0"/>
            <a:ext cx="8310563" cy="6858000"/>
          </a:xfrm>
          <a:prstGeom prst="rect">
            <a:avLst/>
          </a:prstGeom>
          <a:noFill/>
          <a:ln w="9525">
            <a:solidFill>
              <a:srgbClr val="FF0000"/>
            </a:solidFill>
            <a:miter lim="800000"/>
            <a:headEnd/>
            <a:tailEnd/>
          </a:ln>
        </p:spPr>
      </p:pic>
      <p:sp>
        <p:nvSpPr>
          <p:cNvPr id="50182" name="5 - Ορθογώνιο"/>
          <p:cNvSpPr>
            <a:spLocks noChangeArrowheads="1"/>
          </p:cNvSpPr>
          <p:nvPr/>
        </p:nvSpPr>
        <p:spPr bwMode="auto">
          <a:xfrm>
            <a:off x="250825" y="5013325"/>
            <a:ext cx="4572000" cy="954088"/>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3</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850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3</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850 ΕΤΗ</a:t>
            </a:r>
            <a:r>
              <a:rPr lang="en-US" sz="2800" b="1">
                <a:solidFill>
                  <a:srgbClr val="C00000"/>
                </a:solidFill>
                <a:latin typeface="Franklin Gothic Book" pitchFamily="34" charset="0"/>
              </a:rPr>
              <a:t> </a:t>
            </a:r>
            <a:endParaRPr lang="el-GR" sz="2800"/>
          </a:p>
        </p:txBody>
      </p:sp>
      <p:sp>
        <p:nvSpPr>
          <p:cNvPr id="7" name="6 - Ελεύθερη σχεδίαση"/>
          <p:cNvSpPr/>
          <p:nvPr/>
        </p:nvSpPr>
        <p:spPr>
          <a:xfrm>
            <a:off x="34925" y="139700"/>
            <a:ext cx="7526338" cy="3914775"/>
          </a:xfrm>
          <a:custGeom>
            <a:avLst/>
            <a:gdLst>
              <a:gd name="connsiteX0" fmla="*/ 4175089 w 7526215"/>
              <a:gd name="connsiteY0" fmla="*/ 2383133 h 3915507"/>
              <a:gd name="connsiteX1" fmla="*/ 4999054 w 7526215"/>
              <a:gd name="connsiteY1" fmla="*/ 2131924 h 3915507"/>
              <a:gd name="connsiteX2" fmla="*/ 5903406 w 7526215"/>
              <a:gd name="connsiteY2" fmla="*/ 2292698 h 3915507"/>
              <a:gd name="connsiteX3" fmla="*/ 7300127 w 7526215"/>
              <a:gd name="connsiteY3" fmla="*/ 1719942 h 3915507"/>
              <a:gd name="connsiteX4" fmla="*/ 7259933 w 7526215"/>
              <a:gd name="connsiteY4" fmla="*/ 765349 h 3915507"/>
              <a:gd name="connsiteX5" fmla="*/ 6335485 w 7526215"/>
              <a:gd name="connsiteY5" fmla="*/ 433753 h 3915507"/>
              <a:gd name="connsiteX6" fmla="*/ 5652197 w 7526215"/>
              <a:gd name="connsiteY6" fmla="*/ 705059 h 3915507"/>
              <a:gd name="connsiteX7" fmla="*/ 5029199 w 7526215"/>
              <a:gd name="connsiteY7" fmla="*/ 584478 h 3915507"/>
              <a:gd name="connsiteX8" fmla="*/ 4526782 w 7526215"/>
              <a:gd name="connsiteY8" fmla="*/ 433753 h 3915507"/>
              <a:gd name="connsiteX9" fmla="*/ 3954026 w 7526215"/>
              <a:gd name="connsiteY9" fmla="*/ 453850 h 3915507"/>
              <a:gd name="connsiteX10" fmla="*/ 3562140 w 7526215"/>
              <a:gd name="connsiteY10" fmla="*/ 393560 h 3915507"/>
              <a:gd name="connsiteX11" fmla="*/ 3421463 w 7526215"/>
              <a:gd name="connsiteY11" fmla="*/ 514140 h 3915507"/>
              <a:gd name="connsiteX12" fmla="*/ 3120012 w 7526215"/>
              <a:gd name="connsiteY12" fmla="*/ 463898 h 3915507"/>
              <a:gd name="connsiteX13" fmla="*/ 2848707 w 7526215"/>
              <a:gd name="connsiteY13" fmla="*/ 624672 h 3915507"/>
              <a:gd name="connsiteX14" fmla="*/ 2557305 w 7526215"/>
              <a:gd name="connsiteY14" fmla="*/ 654817 h 3915507"/>
              <a:gd name="connsiteX15" fmla="*/ 2326193 w 7526215"/>
              <a:gd name="connsiteY15" fmla="*/ 614623 h 3915507"/>
              <a:gd name="connsiteX16" fmla="*/ 2245806 w 7526215"/>
              <a:gd name="connsiteY16" fmla="*/ 333270 h 3915507"/>
              <a:gd name="connsiteX17" fmla="*/ 2195564 w 7526215"/>
              <a:gd name="connsiteY17" fmla="*/ 51916 h 3915507"/>
              <a:gd name="connsiteX18" fmla="*/ 2034790 w 7526215"/>
              <a:gd name="connsiteY18" fmla="*/ 21771 h 3915507"/>
              <a:gd name="connsiteX19" fmla="*/ 1813727 w 7526215"/>
              <a:gd name="connsiteY19" fmla="*/ 172496 h 3915507"/>
              <a:gd name="connsiteX20" fmla="*/ 1482131 w 7526215"/>
              <a:gd name="connsiteY20" fmla="*/ 323221 h 3915507"/>
              <a:gd name="connsiteX21" fmla="*/ 1040004 w 7526215"/>
              <a:gd name="connsiteY21" fmla="*/ 664865 h 3915507"/>
              <a:gd name="connsiteX22" fmla="*/ 668215 w 7526215"/>
              <a:gd name="connsiteY22" fmla="*/ 1096944 h 3915507"/>
              <a:gd name="connsiteX23" fmla="*/ 346667 w 7526215"/>
              <a:gd name="connsiteY23" fmla="*/ 1579265 h 3915507"/>
              <a:gd name="connsiteX24" fmla="*/ 155749 w 7526215"/>
              <a:gd name="connsiteY24" fmla="*/ 1991248 h 3915507"/>
              <a:gd name="connsiteX25" fmla="*/ 15072 w 7526215"/>
              <a:gd name="connsiteY25" fmla="*/ 2805164 h 3915507"/>
              <a:gd name="connsiteX26" fmla="*/ 65314 w 7526215"/>
              <a:gd name="connsiteY26" fmla="*/ 3277437 h 3915507"/>
              <a:gd name="connsiteX27" fmla="*/ 326571 w 7526215"/>
              <a:gd name="connsiteY27" fmla="*/ 3568839 h 3915507"/>
              <a:gd name="connsiteX28" fmla="*/ 919423 w 7526215"/>
              <a:gd name="connsiteY28" fmla="*/ 3598984 h 3915507"/>
              <a:gd name="connsiteX29" fmla="*/ 1301261 w 7526215"/>
              <a:gd name="connsiteY29" fmla="*/ 3508549 h 3915507"/>
              <a:gd name="connsiteX30" fmla="*/ 1733340 w 7526215"/>
              <a:gd name="connsiteY30" fmla="*/ 3478404 h 3915507"/>
              <a:gd name="connsiteX31" fmla="*/ 2145322 w 7526215"/>
              <a:gd name="connsiteY31" fmla="*/ 3548742 h 3915507"/>
              <a:gd name="connsiteX32" fmla="*/ 2486966 w 7526215"/>
              <a:gd name="connsiteY32" fmla="*/ 3729612 h 3915507"/>
              <a:gd name="connsiteX33" fmla="*/ 2908997 w 7526215"/>
              <a:gd name="connsiteY33" fmla="*/ 3870289 h 3915507"/>
              <a:gd name="connsiteX34" fmla="*/ 3210448 w 7526215"/>
              <a:gd name="connsiteY34" fmla="*/ 3910483 h 3915507"/>
              <a:gd name="connsiteX35" fmla="*/ 3531995 w 7526215"/>
              <a:gd name="connsiteY35" fmla="*/ 3840144 h 3915507"/>
              <a:gd name="connsiteX36" fmla="*/ 3120012 w 7526215"/>
              <a:gd name="connsiteY36" fmla="*/ 3739661 h 3915507"/>
              <a:gd name="connsiteX37" fmla="*/ 2888900 w 7526215"/>
              <a:gd name="connsiteY37" fmla="*/ 3377920 h 3915507"/>
              <a:gd name="connsiteX38" fmla="*/ 2999432 w 7526215"/>
              <a:gd name="connsiteY38" fmla="*/ 3046324 h 3915507"/>
              <a:gd name="connsiteX39" fmla="*/ 3160206 w 7526215"/>
              <a:gd name="connsiteY39" fmla="*/ 2754922 h 3915507"/>
              <a:gd name="connsiteX40" fmla="*/ 3491801 w 7526215"/>
              <a:gd name="connsiteY40" fmla="*/ 2604197 h 3915507"/>
              <a:gd name="connsiteX41" fmla="*/ 3873639 w 7526215"/>
              <a:gd name="connsiteY41" fmla="*/ 2594149 h 3915507"/>
              <a:gd name="connsiteX42" fmla="*/ 4154993 w 7526215"/>
              <a:gd name="connsiteY42" fmla="*/ 2453472 h 3915507"/>
              <a:gd name="connsiteX43" fmla="*/ 4175089 w 7526215"/>
              <a:gd name="connsiteY43" fmla="*/ 2383133 h 391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526215" h="3915507">
                <a:moveTo>
                  <a:pt x="4175089" y="2383133"/>
                </a:moveTo>
                <a:cubicBezTo>
                  <a:pt x="4315766" y="2329542"/>
                  <a:pt x="4711001" y="2146997"/>
                  <a:pt x="4999054" y="2131924"/>
                </a:cubicBezTo>
                <a:cubicBezTo>
                  <a:pt x="5287107" y="2116852"/>
                  <a:pt x="5519894" y="2361362"/>
                  <a:pt x="5903406" y="2292698"/>
                </a:cubicBezTo>
                <a:cubicBezTo>
                  <a:pt x="6286918" y="2224034"/>
                  <a:pt x="7074039" y="1974500"/>
                  <a:pt x="7300127" y="1719942"/>
                </a:cubicBezTo>
                <a:cubicBezTo>
                  <a:pt x="7526215" y="1465384"/>
                  <a:pt x="7420707" y="979714"/>
                  <a:pt x="7259933" y="765349"/>
                </a:cubicBezTo>
                <a:cubicBezTo>
                  <a:pt x="7099159" y="550984"/>
                  <a:pt x="6603441" y="443801"/>
                  <a:pt x="6335485" y="433753"/>
                </a:cubicBezTo>
                <a:cubicBezTo>
                  <a:pt x="6067529" y="423705"/>
                  <a:pt x="5869911" y="679938"/>
                  <a:pt x="5652197" y="705059"/>
                </a:cubicBezTo>
                <a:cubicBezTo>
                  <a:pt x="5434483" y="730180"/>
                  <a:pt x="5216768" y="629696"/>
                  <a:pt x="5029199" y="584478"/>
                </a:cubicBezTo>
                <a:cubicBezTo>
                  <a:pt x="4841630" y="539260"/>
                  <a:pt x="4705977" y="455524"/>
                  <a:pt x="4526782" y="433753"/>
                </a:cubicBezTo>
                <a:cubicBezTo>
                  <a:pt x="4347587" y="411982"/>
                  <a:pt x="4114800" y="460549"/>
                  <a:pt x="3954026" y="453850"/>
                </a:cubicBezTo>
                <a:cubicBezTo>
                  <a:pt x="3793252" y="447151"/>
                  <a:pt x="3650901" y="383512"/>
                  <a:pt x="3562140" y="393560"/>
                </a:cubicBezTo>
                <a:cubicBezTo>
                  <a:pt x="3473379" y="403608"/>
                  <a:pt x="3495151" y="502417"/>
                  <a:pt x="3421463" y="514140"/>
                </a:cubicBezTo>
                <a:cubicBezTo>
                  <a:pt x="3347775" y="525863"/>
                  <a:pt x="3215471" y="445476"/>
                  <a:pt x="3120012" y="463898"/>
                </a:cubicBezTo>
                <a:cubicBezTo>
                  <a:pt x="3024553" y="482320"/>
                  <a:pt x="2942491" y="592852"/>
                  <a:pt x="2848707" y="624672"/>
                </a:cubicBezTo>
                <a:cubicBezTo>
                  <a:pt x="2754923" y="656492"/>
                  <a:pt x="2644391" y="656492"/>
                  <a:pt x="2557305" y="654817"/>
                </a:cubicBezTo>
                <a:cubicBezTo>
                  <a:pt x="2470219" y="653142"/>
                  <a:pt x="2378109" y="668214"/>
                  <a:pt x="2326193" y="614623"/>
                </a:cubicBezTo>
                <a:cubicBezTo>
                  <a:pt x="2274277" y="561032"/>
                  <a:pt x="2267577" y="427054"/>
                  <a:pt x="2245806" y="333270"/>
                </a:cubicBezTo>
                <a:cubicBezTo>
                  <a:pt x="2224035" y="239486"/>
                  <a:pt x="2230733" y="103832"/>
                  <a:pt x="2195564" y="51916"/>
                </a:cubicBezTo>
                <a:cubicBezTo>
                  <a:pt x="2160395" y="0"/>
                  <a:pt x="2098429" y="1674"/>
                  <a:pt x="2034790" y="21771"/>
                </a:cubicBezTo>
                <a:cubicBezTo>
                  <a:pt x="1971151" y="41868"/>
                  <a:pt x="1905837" y="122254"/>
                  <a:pt x="1813727" y="172496"/>
                </a:cubicBezTo>
                <a:cubicBezTo>
                  <a:pt x="1721617" y="222738"/>
                  <a:pt x="1611085" y="241160"/>
                  <a:pt x="1482131" y="323221"/>
                </a:cubicBezTo>
                <a:cubicBezTo>
                  <a:pt x="1353177" y="405282"/>
                  <a:pt x="1175657" y="535911"/>
                  <a:pt x="1040004" y="664865"/>
                </a:cubicBezTo>
                <a:cubicBezTo>
                  <a:pt x="904351" y="793819"/>
                  <a:pt x="783771" y="944544"/>
                  <a:pt x="668215" y="1096944"/>
                </a:cubicBezTo>
                <a:cubicBezTo>
                  <a:pt x="552659" y="1249344"/>
                  <a:pt x="432078" y="1430214"/>
                  <a:pt x="346667" y="1579265"/>
                </a:cubicBezTo>
                <a:cubicBezTo>
                  <a:pt x="261256" y="1728316"/>
                  <a:pt x="211015" y="1786932"/>
                  <a:pt x="155749" y="1991248"/>
                </a:cubicBezTo>
                <a:cubicBezTo>
                  <a:pt x="100483" y="2195565"/>
                  <a:pt x="30144" y="2590799"/>
                  <a:pt x="15072" y="2805164"/>
                </a:cubicBezTo>
                <a:cubicBezTo>
                  <a:pt x="0" y="3019529"/>
                  <a:pt x="13398" y="3150158"/>
                  <a:pt x="65314" y="3277437"/>
                </a:cubicBezTo>
                <a:cubicBezTo>
                  <a:pt x="117231" y="3404716"/>
                  <a:pt x="184220" y="3515248"/>
                  <a:pt x="326571" y="3568839"/>
                </a:cubicBezTo>
                <a:cubicBezTo>
                  <a:pt x="468922" y="3622430"/>
                  <a:pt x="756975" y="3609032"/>
                  <a:pt x="919423" y="3598984"/>
                </a:cubicBezTo>
                <a:cubicBezTo>
                  <a:pt x="1081871" y="3588936"/>
                  <a:pt x="1165608" y="3528646"/>
                  <a:pt x="1301261" y="3508549"/>
                </a:cubicBezTo>
                <a:cubicBezTo>
                  <a:pt x="1436914" y="3488452"/>
                  <a:pt x="1592663" y="3471705"/>
                  <a:pt x="1733340" y="3478404"/>
                </a:cubicBezTo>
                <a:cubicBezTo>
                  <a:pt x="1874017" y="3485103"/>
                  <a:pt x="2019718" y="3506874"/>
                  <a:pt x="2145322" y="3548742"/>
                </a:cubicBezTo>
                <a:cubicBezTo>
                  <a:pt x="2270926" y="3590610"/>
                  <a:pt x="2359687" y="3676021"/>
                  <a:pt x="2486966" y="3729612"/>
                </a:cubicBezTo>
                <a:cubicBezTo>
                  <a:pt x="2614245" y="3783203"/>
                  <a:pt x="2788417" y="3840144"/>
                  <a:pt x="2908997" y="3870289"/>
                </a:cubicBezTo>
                <a:cubicBezTo>
                  <a:pt x="3029577" y="3900434"/>
                  <a:pt x="3106615" y="3915507"/>
                  <a:pt x="3210448" y="3910483"/>
                </a:cubicBezTo>
                <a:cubicBezTo>
                  <a:pt x="3314281" y="3905459"/>
                  <a:pt x="3547068" y="3868614"/>
                  <a:pt x="3531995" y="3840144"/>
                </a:cubicBezTo>
                <a:cubicBezTo>
                  <a:pt x="3516922" y="3811674"/>
                  <a:pt x="3227194" y="3816698"/>
                  <a:pt x="3120012" y="3739661"/>
                </a:cubicBezTo>
                <a:cubicBezTo>
                  <a:pt x="3012830" y="3662624"/>
                  <a:pt x="2908997" y="3493476"/>
                  <a:pt x="2888900" y="3377920"/>
                </a:cubicBezTo>
                <a:cubicBezTo>
                  <a:pt x="2868803" y="3262364"/>
                  <a:pt x="2954214" y="3150157"/>
                  <a:pt x="2999432" y="3046324"/>
                </a:cubicBezTo>
                <a:cubicBezTo>
                  <a:pt x="3044650" y="2942491"/>
                  <a:pt x="3078145" y="2828610"/>
                  <a:pt x="3160206" y="2754922"/>
                </a:cubicBezTo>
                <a:cubicBezTo>
                  <a:pt x="3242267" y="2681234"/>
                  <a:pt x="3372896" y="2630992"/>
                  <a:pt x="3491801" y="2604197"/>
                </a:cubicBezTo>
                <a:cubicBezTo>
                  <a:pt x="3610706" y="2577402"/>
                  <a:pt x="3763107" y="2619270"/>
                  <a:pt x="3873639" y="2594149"/>
                </a:cubicBezTo>
                <a:cubicBezTo>
                  <a:pt x="3984171" y="2569028"/>
                  <a:pt x="4098053" y="2485292"/>
                  <a:pt x="4154993" y="2453472"/>
                </a:cubicBezTo>
                <a:cubicBezTo>
                  <a:pt x="4211933" y="2421652"/>
                  <a:pt x="4034412" y="2436724"/>
                  <a:pt x="4175089" y="2383133"/>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7 - Ελεύθερη σχεδίαση"/>
          <p:cNvSpPr/>
          <p:nvPr/>
        </p:nvSpPr>
        <p:spPr>
          <a:xfrm>
            <a:off x="2934119" y="832339"/>
            <a:ext cx="5486400" cy="4970584"/>
          </a:xfrm>
          <a:custGeom>
            <a:avLst/>
            <a:gdLst>
              <a:gd name="connsiteX0" fmla="*/ 5375868 w 5486400"/>
              <a:gd name="connsiteY0" fmla="*/ 473947 h 4970584"/>
              <a:gd name="connsiteX1" fmla="*/ 4863402 w 5486400"/>
              <a:gd name="connsiteY1" fmla="*/ 634720 h 4970584"/>
              <a:gd name="connsiteX2" fmla="*/ 4531806 w 5486400"/>
              <a:gd name="connsiteY2" fmla="*/ 885929 h 4970584"/>
              <a:gd name="connsiteX3" fmla="*/ 4190162 w 5486400"/>
              <a:gd name="connsiteY3" fmla="*/ 1147186 h 4970584"/>
              <a:gd name="connsiteX4" fmla="*/ 3537019 w 5486400"/>
              <a:gd name="connsiteY4" fmla="*/ 1458685 h 4970584"/>
              <a:gd name="connsiteX5" fmla="*/ 2863780 w 5486400"/>
              <a:gd name="connsiteY5" fmla="*/ 1599362 h 4970584"/>
              <a:gd name="connsiteX6" fmla="*/ 2200589 w 5486400"/>
              <a:gd name="connsiteY6" fmla="*/ 1488830 h 4970584"/>
              <a:gd name="connsiteX7" fmla="*/ 1617784 w 5486400"/>
              <a:gd name="connsiteY7" fmla="*/ 1488830 h 4970584"/>
              <a:gd name="connsiteX8" fmla="*/ 1266092 w 5486400"/>
              <a:gd name="connsiteY8" fmla="*/ 1750087 h 4970584"/>
              <a:gd name="connsiteX9" fmla="*/ 582804 w 5486400"/>
              <a:gd name="connsiteY9" fmla="*/ 1981199 h 4970584"/>
              <a:gd name="connsiteX10" fmla="*/ 90435 w 5486400"/>
              <a:gd name="connsiteY10" fmla="*/ 2332892 h 4970584"/>
              <a:gd name="connsiteX11" fmla="*/ 40193 w 5486400"/>
              <a:gd name="connsiteY11" fmla="*/ 2604197 h 4970584"/>
              <a:gd name="connsiteX12" fmla="*/ 100483 w 5486400"/>
              <a:gd name="connsiteY12" fmla="*/ 2865454 h 4970584"/>
              <a:gd name="connsiteX13" fmla="*/ 301450 w 5486400"/>
              <a:gd name="connsiteY13" fmla="*/ 3036276 h 4970584"/>
              <a:gd name="connsiteX14" fmla="*/ 793819 w 5486400"/>
              <a:gd name="connsiteY14" fmla="*/ 3126712 h 4970584"/>
              <a:gd name="connsiteX15" fmla="*/ 1014883 w 5486400"/>
              <a:gd name="connsiteY15" fmla="*/ 3297534 h 4970584"/>
              <a:gd name="connsiteX16" fmla="*/ 1135463 w 5486400"/>
              <a:gd name="connsiteY16" fmla="*/ 3719564 h 4970584"/>
              <a:gd name="connsiteX17" fmla="*/ 1336430 w 5486400"/>
              <a:gd name="connsiteY17" fmla="*/ 4191837 h 4970584"/>
              <a:gd name="connsiteX18" fmla="*/ 1989573 w 5486400"/>
              <a:gd name="connsiteY18" fmla="*/ 4623916 h 4970584"/>
              <a:gd name="connsiteX19" fmla="*/ 2431701 w 5486400"/>
              <a:gd name="connsiteY19" fmla="*/ 4794738 h 4970584"/>
              <a:gd name="connsiteX20" fmla="*/ 2833635 w 5486400"/>
              <a:gd name="connsiteY20" fmla="*/ 4865076 h 4970584"/>
              <a:gd name="connsiteX21" fmla="*/ 3657600 w 5486400"/>
              <a:gd name="connsiteY21" fmla="*/ 4955512 h 4970584"/>
              <a:gd name="connsiteX22" fmla="*/ 3979147 w 5486400"/>
              <a:gd name="connsiteY22" fmla="*/ 4774641 h 4970584"/>
              <a:gd name="connsiteX23" fmla="*/ 4300694 w 5486400"/>
              <a:gd name="connsiteY23" fmla="*/ 4402852 h 4970584"/>
              <a:gd name="connsiteX24" fmla="*/ 4682532 w 5486400"/>
              <a:gd name="connsiteY24" fmla="*/ 3990870 h 4970584"/>
              <a:gd name="connsiteX25" fmla="*/ 4953837 w 5486400"/>
              <a:gd name="connsiteY25" fmla="*/ 3699468 h 4970584"/>
              <a:gd name="connsiteX26" fmla="*/ 5416061 w 5486400"/>
              <a:gd name="connsiteY26" fmla="*/ 3508549 h 4970584"/>
              <a:gd name="connsiteX27" fmla="*/ 5375868 w 5486400"/>
              <a:gd name="connsiteY27" fmla="*/ 3478404 h 4970584"/>
              <a:gd name="connsiteX28" fmla="*/ 5375868 w 5486400"/>
              <a:gd name="connsiteY28" fmla="*/ 473947 h 497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86400" h="4970584">
                <a:moveTo>
                  <a:pt x="5375868" y="473947"/>
                </a:moveTo>
                <a:cubicBezTo>
                  <a:pt x="5290457" y="0"/>
                  <a:pt x="5004079" y="566056"/>
                  <a:pt x="4863402" y="634720"/>
                </a:cubicBezTo>
                <a:cubicBezTo>
                  <a:pt x="4722725" y="703384"/>
                  <a:pt x="4531806" y="885929"/>
                  <a:pt x="4531806" y="885929"/>
                </a:cubicBezTo>
                <a:cubicBezTo>
                  <a:pt x="4419599" y="971340"/>
                  <a:pt x="4355960" y="1051727"/>
                  <a:pt x="4190162" y="1147186"/>
                </a:cubicBezTo>
                <a:cubicBezTo>
                  <a:pt x="4024364" y="1242645"/>
                  <a:pt x="3758083" y="1383322"/>
                  <a:pt x="3537019" y="1458685"/>
                </a:cubicBezTo>
                <a:cubicBezTo>
                  <a:pt x="3315955" y="1534048"/>
                  <a:pt x="3086518" y="1594338"/>
                  <a:pt x="2863780" y="1599362"/>
                </a:cubicBezTo>
                <a:cubicBezTo>
                  <a:pt x="2641042" y="1604386"/>
                  <a:pt x="2408255" y="1507252"/>
                  <a:pt x="2200589" y="1488830"/>
                </a:cubicBezTo>
                <a:cubicBezTo>
                  <a:pt x="1992923" y="1470408"/>
                  <a:pt x="1773533" y="1445287"/>
                  <a:pt x="1617784" y="1488830"/>
                </a:cubicBezTo>
                <a:cubicBezTo>
                  <a:pt x="1462035" y="1532373"/>
                  <a:pt x="1438589" y="1668026"/>
                  <a:pt x="1266092" y="1750087"/>
                </a:cubicBezTo>
                <a:cubicBezTo>
                  <a:pt x="1093595" y="1832148"/>
                  <a:pt x="778747" y="1884065"/>
                  <a:pt x="582804" y="1981199"/>
                </a:cubicBezTo>
                <a:cubicBezTo>
                  <a:pt x="386861" y="2078333"/>
                  <a:pt x="180870" y="2229059"/>
                  <a:pt x="90435" y="2332892"/>
                </a:cubicBezTo>
                <a:cubicBezTo>
                  <a:pt x="0" y="2436725"/>
                  <a:pt x="38518" y="2515437"/>
                  <a:pt x="40193" y="2604197"/>
                </a:cubicBezTo>
                <a:cubicBezTo>
                  <a:pt x="41868" y="2692957"/>
                  <a:pt x="56940" y="2793441"/>
                  <a:pt x="100483" y="2865454"/>
                </a:cubicBezTo>
                <a:cubicBezTo>
                  <a:pt x="144026" y="2937467"/>
                  <a:pt x="185894" y="2992733"/>
                  <a:pt x="301450" y="3036276"/>
                </a:cubicBezTo>
                <a:cubicBezTo>
                  <a:pt x="417006" y="3079819"/>
                  <a:pt x="674914" y="3083169"/>
                  <a:pt x="793819" y="3126712"/>
                </a:cubicBezTo>
                <a:cubicBezTo>
                  <a:pt x="912725" y="3170255"/>
                  <a:pt x="957942" y="3198725"/>
                  <a:pt x="1014883" y="3297534"/>
                </a:cubicBezTo>
                <a:cubicBezTo>
                  <a:pt x="1071824" y="3396343"/>
                  <a:pt x="1081872" y="3570514"/>
                  <a:pt x="1135463" y="3719564"/>
                </a:cubicBezTo>
                <a:cubicBezTo>
                  <a:pt x="1189054" y="3868614"/>
                  <a:pt x="1194078" y="4041112"/>
                  <a:pt x="1336430" y="4191837"/>
                </a:cubicBezTo>
                <a:cubicBezTo>
                  <a:pt x="1478782" y="4342562"/>
                  <a:pt x="1807028" y="4523432"/>
                  <a:pt x="1989573" y="4623916"/>
                </a:cubicBezTo>
                <a:cubicBezTo>
                  <a:pt x="2172118" y="4724400"/>
                  <a:pt x="2291024" y="4754545"/>
                  <a:pt x="2431701" y="4794738"/>
                </a:cubicBezTo>
                <a:cubicBezTo>
                  <a:pt x="2572378" y="4834931"/>
                  <a:pt x="2629319" y="4838280"/>
                  <a:pt x="2833635" y="4865076"/>
                </a:cubicBezTo>
                <a:cubicBezTo>
                  <a:pt x="3037952" y="4891872"/>
                  <a:pt x="3466681" y="4970584"/>
                  <a:pt x="3657600" y="4955512"/>
                </a:cubicBezTo>
                <a:cubicBezTo>
                  <a:pt x="3848519" y="4940440"/>
                  <a:pt x="3871965" y="4866751"/>
                  <a:pt x="3979147" y="4774641"/>
                </a:cubicBezTo>
                <a:cubicBezTo>
                  <a:pt x="4086329" y="4682531"/>
                  <a:pt x="4183463" y="4533481"/>
                  <a:pt x="4300694" y="4402852"/>
                </a:cubicBezTo>
                <a:cubicBezTo>
                  <a:pt x="4417925" y="4272223"/>
                  <a:pt x="4682532" y="3990870"/>
                  <a:pt x="4682532" y="3990870"/>
                </a:cubicBezTo>
                <a:cubicBezTo>
                  <a:pt x="4791389" y="3873639"/>
                  <a:pt x="4831582" y="3779855"/>
                  <a:pt x="4953837" y="3699468"/>
                </a:cubicBezTo>
                <a:cubicBezTo>
                  <a:pt x="5076092" y="3619081"/>
                  <a:pt x="5345723" y="3545393"/>
                  <a:pt x="5416061" y="3508549"/>
                </a:cubicBezTo>
                <a:cubicBezTo>
                  <a:pt x="5486400" y="3471705"/>
                  <a:pt x="5380892" y="3982496"/>
                  <a:pt x="5375868" y="3478404"/>
                </a:cubicBezTo>
                <a:cubicBezTo>
                  <a:pt x="5370844" y="2974312"/>
                  <a:pt x="5461279" y="947894"/>
                  <a:pt x="5375868" y="473947"/>
                </a:cubicBezTo>
                <a:close/>
              </a:path>
            </a:pathLst>
          </a:custGeom>
          <a:noFill/>
          <a:ln w="57150">
            <a:solidFill>
              <a:srgbClr val="7030A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0187" name="8 - TextBox"/>
          <p:cNvSpPr txBox="1">
            <a:spLocks noChangeArrowheads="1"/>
          </p:cNvSpPr>
          <p:nvPr/>
        </p:nvSpPr>
        <p:spPr bwMode="auto">
          <a:xfrm>
            <a:off x="5148263" y="3933825"/>
            <a:ext cx="2663825" cy="706438"/>
          </a:xfrm>
          <a:prstGeom prst="rect">
            <a:avLst/>
          </a:prstGeom>
          <a:noFill/>
          <a:ln w="28575">
            <a:solidFill>
              <a:srgbClr val="7030A0"/>
            </a:solidFill>
            <a:miter lim="800000"/>
            <a:headEnd/>
            <a:tailEnd/>
          </a:ln>
        </p:spPr>
        <p:txBody>
          <a:bodyPr>
            <a:spAutoFit/>
          </a:bodyPr>
          <a:lstStyle/>
          <a:p>
            <a:r>
              <a:rPr lang="en-US" sz="4000" b="1">
                <a:solidFill>
                  <a:srgbClr val="7030A0"/>
                </a:solidFill>
              </a:rPr>
              <a:t>BRONZE</a:t>
            </a:r>
            <a:endParaRPr lang="el-GR" sz="4000" b="1">
              <a:solidFill>
                <a:srgbClr val="7030A0"/>
              </a:solidFill>
            </a:endParaRPr>
          </a:p>
        </p:txBody>
      </p:sp>
      <p:sp>
        <p:nvSpPr>
          <p:cNvPr id="10" name="9 - Ορθογώνιο"/>
          <p:cNvSpPr/>
          <p:nvPr/>
        </p:nvSpPr>
        <p:spPr>
          <a:xfrm>
            <a:off x="1692275" y="1484313"/>
            <a:ext cx="2087563" cy="369887"/>
          </a:xfrm>
          <a:prstGeom prst="rect">
            <a:avLst/>
          </a:prstGeom>
        </p:spPr>
        <p:txBody>
          <a:bodyPr>
            <a:spAutoFit/>
          </a:bodyPr>
          <a:lstStyle/>
          <a:p>
            <a:pPr>
              <a:defRPr/>
            </a:pPr>
            <a:endPar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10 - TextBox"/>
          <p:cNvSpPr txBox="1"/>
          <p:nvPr/>
        </p:nvSpPr>
        <p:spPr>
          <a:xfrm>
            <a:off x="2771800" y="1556793"/>
            <a:ext cx="2664296" cy="769441"/>
          </a:xfrm>
          <a:prstGeom prst="rect">
            <a:avLst/>
          </a:prstGeom>
          <a:noFill/>
          <a:ln w="19050">
            <a:solidFill>
              <a:srgbClr val="FF0000"/>
            </a:solidFill>
          </a:ln>
        </p:spPr>
        <p:txBody>
          <a:bodyPr>
            <a:spAutoFit/>
          </a:bodyPr>
          <a:lstStyle/>
          <a:p>
            <a:pPr>
              <a:defRPr/>
            </a:pP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COPPER</a:t>
            </a:r>
            <a:endParaRPr lang="el-GR" sz="4400" dirty="0"/>
          </a:p>
        </p:txBody>
      </p:sp>
      <p:sp>
        <p:nvSpPr>
          <p:cNvPr id="50190" name="11 - Ορθογώνιο"/>
          <p:cNvSpPr>
            <a:spLocks noChangeArrowheads="1"/>
          </p:cNvSpPr>
          <p:nvPr/>
        </p:nvSpPr>
        <p:spPr bwMode="auto">
          <a:xfrm>
            <a:off x="-1260475" y="1412875"/>
            <a:ext cx="4176713" cy="646113"/>
          </a:xfrm>
          <a:prstGeom prst="rect">
            <a:avLst/>
          </a:prstGeom>
          <a:noFill/>
          <a:ln w="9525">
            <a:noFill/>
            <a:miter lim="800000"/>
            <a:headEnd/>
            <a:tailEnd/>
          </a:ln>
        </p:spPr>
        <p:txBody>
          <a:bodyPr>
            <a:spAutoFit/>
          </a:bodyPr>
          <a:lstStyle/>
          <a:p>
            <a:pPr algn="ctr"/>
            <a:r>
              <a:rPr lang="en-US" b="1">
                <a:solidFill>
                  <a:srgbClr val="FF0000"/>
                </a:solidFill>
              </a:rPr>
              <a:t>TIN </a:t>
            </a:r>
          </a:p>
          <a:p>
            <a:pPr algn="ctr"/>
            <a:r>
              <a:rPr lang="en-US" b="1">
                <a:solidFill>
                  <a:srgbClr val="FF0000"/>
                </a:solidFill>
              </a:rPr>
              <a:t> C</a:t>
            </a:r>
            <a:r>
              <a:rPr lang="en-US" sz="1400" b="1">
                <a:solidFill>
                  <a:srgbClr val="FF0000"/>
                </a:solidFill>
              </a:rPr>
              <a:t>OPPER</a:t>
            </a:r>
            <a:endParaRPr lang="el-GR" b="1">
              <a:solidFill>
                <a:srgbClr val="FF0000"/>
              </a:solidFill>
            </a:endParaRPr>
          </a:p>
        </p:txBody>
      </p:sp>
      <p:sp>
        <p:nvSpPr>
          <p:cNvPr id="50191" name="12 - Ορθογώνιο"/>
          <p:cNvSpPr>
            <a:spLocks noChangeArrowheads="1"/>
          </p:cNvSpPr>
          <p:nvPr/>
        </p:nvSpPr>
        <p:spPr bwMode="auto">
          <a:xfrm>
            <a:off x="-1260475" y="2852738"/>
            <a:ext cx="4572000" cy="646112"/>
          </a:xfrm>
          <a:prstGeom prst="rect">
            <a:avLst/>
          </a:prstGeom>
          <a:noFill/>
          <a:ln w="9525">
            <a:noFill/>
            <a:miter lim="800000"/>
            <a:headEnd/>
            <a:tailEnd/>
          </a:ln>
        </p:spPr>
        <p:txBody>
          <a:bodyPr>
            <a:spAutoFit/>
          </a:bodyPr>
          <a:lstStyle/>
          <a:p>
            <a:pPr algn="ctr"/>
            <a:r>
              <a:rPr lang="en-US" b="1">
                <a:solidFill>
                  <a:srgbClr val="FF0000"/>
                </a:solidFill>
              </a:rPr>
              <a:t>TIN </a:t>
            </a:r>
          </a:p>
          <a:p>
            <a:pPr algn="ctr"/>
            <a:r>
              <a:rPr lang="en-US" b="1">
                <a:solidFill>
                  <a:srgbClr val="FF0000"/>
                </a:solidFill>
              </a:rPr>
              <a:t> C</a:t>
            </a:r>
            <a:r>
              <a:rPr lang="en-US" sz="1400" b="1">
                <a:solidFill>
                  <a:srgbClr val="FF0000"/>
                </a:solidFill>
              </a:rPr>
              <a:t>OPPER</a:t>
            </a:r>
            <a:endParaRPr lang="el-GR" b="1">
              <a:solidFill>
                <a:srgbClr val="FF0000"/>
              </a:solidFill>
            </a:endParaRP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51203" name="2 - Θέση περιεχομένου"/>
          <p:cNvSpPr>
            <a:spLocks noGrp="1"/>
          </p:cNvSpPr>
          <p:nvPr>
            <p:ph idx="1"/>
          </p:nvPr>
        </p:nvSpPr>
        <p:spPr/>
        <p:txBody>
          <a:bodyPr/>
          <a:lstStyle/>
          <a:p>
            <a:pPr eaLnBrk="1" hangingPunct="1"/>
            <a:endParaRPr lang="el-GR" smtClean="0"/>
          </a:p>
        </p:txBody>
      </p:sp>
      <p:sp>
        <p:nvSpPr>
          <p:cNvPr id="5120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51205" name="Picture 1" descr="a7"/>
          <p:cNvPicPr>
            <a:picLocks noChangeAspect="1" noChangeArrowheads="1"/>
          </p:cNvPicPr>
          <p:nvPr/>
        </p:nvPicPr>
        <p:blipFill>
          <a:blip r:embed="rId4" cstate="print"/>
          <a:srcRect/>
          <a:stretch>
            <a:fillRect/>
          </a:stretch>
        </p:blipFill>
        <p:spPr bwMode="auto">
          <a:xfrm>
            <a:off x="0" y="0"/>
            <a:ext cx="8286750" cy="6900863"/>
          </a:xfrm>
          <a:prstGeom prst="rect">
            <a:avLst/>
          </a:prstGeom>
          <a:noFill/>
          <a:ln w="9525">
            <a:noFill/>
            <a:miter lim="800000"/>
            <a:headEnd/>
            <a:tailEnd/>
          </a:ln>
        </p:spPr>
      </p:pic>
      <p:sp>
        <p:nvSpPr>
          <p:cNvPr id="51206" name="5 - Ορθογώνιο"/>
          <p:cNvSpPr>
            <a:spLocks noChangeArrowheads="1"/>
          </p:cNvSpPr>
          <p:nvPr/>
        </p:nvSpPr>
        <p:spPr bwMode="auto">
          <a:xfrm>
            <a:off x="250825" y="5013325"/>
            <a:ext cx="4572000" cy="954088"/>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3</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600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3</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600 ΕΤΗ</a:t>
            </a:r>
            <a:r>
              <a:rPr lang="en-US" sz="2800" b="1">
                <a:solidFill>
                  <a:srgbClr val="C00000"/>
                </a:solidFill>
                <a:latin typeface="Franklin Gothic Book" pitchFamily="34" charset="0"/>
              </a:rPr>
              <a:t> </a:t>
            </a:r>
            <a:endParaRPr lang="el-GR" sz="2800"/>
          </a:p>
        </p:txBody>
      </p:sp>
      <p:sp>
        <p:nvSpPr>
          <p:cNvPr id="7" name="6 - Ελεύθερη σχεδίαση"/>
          <p:cNvSpPr/>
          <p:nvPr/>
        </p:nvSpPr>
        <p:spPr>
          <a:xfrm>
            <a:off x="396875" y="3175"/>
            <a:ext cx="8042275" cy="5830888"/>
          </a:xfrm>
          <a:custGeom>
            <a:avLst/>
            <a:gdLst>
              <a:gd name="connsiteX0" fmla="*/ 6365631 w 8042031"/>
              <a:gd name="connsiteY0" fmla="*/ 56941 h 5831394"/>
              <a:gd name="connsiteX1" fmla="*/ 6265147 w 8042031"/>
              <a:gd name="connsiteY1" fmla="*/ 458875 h 5831394"/>
              <a:gd name="connsiteX2" fmla="*/ 6235002 w 8042031"/>
              <a:gd name="connsiteY2" fmla="*/ 549310 h 5831394"/>
              <a:gd name="connsiteX3" fmla="*/ 6034035 w 8042031"/>
              <a:gd name="connsiteY3" fmla="*/ 629697 h 5831394"/>
              <a:gd name="connsiteX4" fmla="*/ 5662246 w 8042031"/>
              <a:gd name="connsiteY4" fmla="*/ 750277 h 5831394"/>
              <a:gd name="connsiteX5" fmla="*/ 5189974 w 8042031"/>
              <a:gd name="connsiteY5" fmla="*/ 981389 h 5831394"/>
              <a:gd name="connsiteX6" fmla="*/ 4828233 w 8042031"/>
              <a:gd name="connsiteY6" fmla="*/ 1292888 h 5831394"/>
              <a:gd name="connsiteX7" fmla="*/ 3933930 w 8042031"/>
              <a:gd name="connsiteY7" fmla="*/ 1664677 h 5831394"/>
              <a:gd name="connsiteX8" fmla="*/ 2728127 w 8042031"/>
              <a:gd name="connsiteY8" fmla="*/ 2066611 h 5831394"/>
              <a:gd name="connsiteX9" fmla="*/ 2125226 w 8042031"/>
              <a:gd name="connsiteY9" fmla="*/ 1956080 h 5831394"/>
              <a:gd name="connsiteX10" fmla="*/ 1964453 w 8042031"/>
              <a:gd name="connsiteY10" fmla="*/ 1765161 h 5831394"/>
              <a:gd name="connsiteX11" fmla="*/ 1582615 w 8042031"/>
              <a:gd name="connsiteY11" fmla="*/ 1775209 h 5831394"/>
              <a:gd name="connsiteX12" fmla="*/ 1029956 w 8042031"/>
              <a:gd name="connsiteY12" fmla="*/ 1483807 h 5831394"/>
              <a:gd name="connsiteX13" fmla="*/ 768699 w 8042031"/>
              <a:gd name="connsiteY13" fmla="*/ 1363227 h 5831394"/>
              <a:gd name="connsiteX14" fmla="*/ 346668 w 8042031"/>
              <a:gd name="connsiteY14" fmla="*/ 1554146 h 5831394"/>
              <a:gd name="connsiteX15" fmla="*/ 175846 w 8042031"/>
              <a:gd name="connsiteY15" fmla="*/ 1905838 h 5831394"/>
              <a:gd name="connsiteX16" fmla="*/ 346668 w 8042031"/>
              <a:gd name="connsiteY16" fmla="*/ 2337917 h 5831394"/>
              <a:gd name="connsiteX17" fmla="*/ 939521 w 8042031"/>
              <a:gd name="connsiteY17" fmla="*/ 2378110 h 5831394"/>
              <a:gd name="connsiteX18" fmla="*/ 1070149 w 8042031"/>
              <a:gd name="connsiteY18" fmla="*/ 2548932 h 5831394"/>
              <a:gd name="connsiteX19" fmla="*/ 999811 w 8042031"/>
              <a:gd name="connsiteY19" fmla="*/ 2890576 h 5831394"/>
              <a:gd name="connsiteX20" fmla="*/ 808892 w 8042031"/>
              <a:gd name="connsiteY20" fmla="*/ 3101592 h 5831394"/>
              <a:gd name="connsiteX21" fmla="*/ 648119 w 8042031"/>
              <a:gd name="connsiteY21" fmla="*/ 3202075 h 5831394"/>
              <a:gd name="connsiteX22" fmla="*/ 447152 w 8042031"/>
              <a:gd name="connsiteY22" fmla="*/ 3483429 h 5831394"/>
              <a:gd name="connsiteX23" fmla="*/ 185894 w 8042031"/>
              <a:gd name="connsiteY23" fmla="*/ 3634154 h 5831394"/>
              <a:gd name="connsiteX24" fmla="*/ 65314 w 8042031"/>
              <a:gd name="connsiteY24" fmla="*/ 3664299 h 5831394"/>
              <a:gd name="connsiteX25" fmla="*/ 447152 w 8042031"/>
              <a:gd name="connsiteY25" fmla="*/ 3473381 h 5831394"/>
              <a:gd name="connsiteX26" fmla="*/ 105508 w 8042031"/>
              <a:gd name="connsiteY26" fmla="*/ 3563816 h 5831394"/>
              <a:gd name="connsiteX27" fmla="*/ 115556 w 8042031"/>
              <a:gd name="connsiteY27" fmla="*/ 3774831 h 5831394"/>
              <a:gd name="connsiteX28" fmla="*/ 798844 w 8042031"/>
              <a:gd name="connsiteY28" fmla="*/ 3704493 h 5831394"/>
              <a:gd name="connsiteX29" fmla="*/ 1251020 w 8042031"/>
              <a:gd name="connsiteY29" fmla="*/ 3593961 h 5831394"/>
              <a:gd name="connsiteX30" fmla="*/ 1622809 w 8042031"/>
              <a:gd name="connsiteY30" fmla="*/ 3664299 h 5831394"/>
              <a:gd name="connsiteX31" fmla="*/ 1994598 w 8042031"/>
              <a:gd name="connsiteY31" fmla="*/ 3895411 h 5831394"/>
              <a:gd name="connsiteX32" fmla="*/ 2275952 w 8042031"/>
              <a:gd name="connsiteY32" fmla="*/ 4015992 h 5831394"/>
              <a:gd name="connsiteX33" fmla="*/ 2657789 w 8042031"/>
              <a:gd name="connsiteY33" fmla="*/ 4026040 h 5831394"/>
              <a:gd name="connsiteX34" fmla="*/ 3210448 w 8042031"/>
              <a:gd name="connsiteY34" fmla="*/ 4066233 h 5831394"/>
              <a:gd name="connsiteX35" fmla="*/ 3562141 w 8042031"/>
              <a:gd name="connsiteY35" fmla="*/ 4166717 h 5831394"/>
              <a:gd name="connsiteX36" fmla="*/ 3763108 w 8042031"/>
              <a:gd name="connsiteY36" fmla="*/ 4739473 h 5831394"/>
              <a:gd name="connsiteX37" fmla="*/ 4094703 w 8042031"/>
              <a:gd name="connsiteY37" fmla="*/ 5121310 h 5831394"/>
              <a:gd name="connsiteX38" fmla="*/ 4255477 w 8042031"/>
              <a:gd name="connsiteY38" fmla="*/ 5473003 h 5831394"/>
              <a:gd name="connsiteX39" fmla="*/ 4928716 w 8042031"/>
              <a:gd name="connsiteY39" fmla="*/ 5684018 h 5831394"/>
              <a:gd name="connsiteX40" fmla="*/ 6114422 w 8042031"/>
              <a:gd name="connsiteY40" fmla="*/ 5784502 h 5831394"/>
              <a:gd name="connsiteX41" fmla="*/ 6898193 w 8042031"/>
              <a:gd name="connsiteY41" fmla="*/ 5402664 h 5831394"/>
              <a:gd name="connsiteX42" fmla="*/ 7149402 w 8042031"/>
              <a:gd name="connsiteY42" fmla="*/ 4799763 h 5831394"/>
              <a:gd name="connsiteX43" fmla="*/ 7923125 w 8042031"/>
              <a:gd name="connsiteY43" fmla="*/ 4347587 h 5831394"/>
              <a:gd name="connsiteX44" fmla="*/ 7862835 w 8042031"/>
              <a:gd name="connsiteY44" fmla="*/ 4337539 h 5831394"/>
              <a:gd name="connsiteX45" fmla="*/ 7923125 w 8042031"/>
              <a:gd name="connsiteY45" fmla="*/ 2548932 h 5831394"/>
              <a:gd name="connsiteX46" fmla="*/ 7641771 w 8042031"/>
              <a:gd name="connsiteY46" fmla="*/ 2468546 h 5831394"/>
              <a:gd name="connsiteX47" fmla="*/ 7400611 w 8042031"/>
              <a:gd name="connsiteY47" fmla="*/ 2026418 h 5831394"/>
              <a:gd name="connsiteX48" fmla="*/ 7862835 w 8042031"/>
              <a:gd name="connsiteY48" fmla="*/ 1996273 h 5831394"/>
              <a:gd name="connsiteX49" fmla="*/ 7913077 w 8042031"/>
              <a:gd name="connsiteY49" fmla="*/ 1935983 h 5831394"/>
              <a:gd name="connsiteX50" fmla="*/ 7732206 w 8042031"/>
              <a:gd name="connsiteY50" fmla="*/ 1845548 h 5831394"/>
              <a:gd name="connsiteX51" fmla="*/ 7209692 w 8042031"/>
              <a:gd name="connsiteY51" fmla="*/ 1795306 h 5831394"/>
              <a:gd name="connsiteX52" fmla="*/ 7109209 w 8042031"/>
              <a:gd name="connsiteY52" fmla="*/ 1584291 h 5831394"/>
              <a:gd name="connsiteX53" fmla="*/ 7199644 w 8042031"/>
              <a:gd name="connsiteY53" fmla="*/ 1262743 h 5831394"/>
              <a:gd name="connsiteX54" fmla="*/ 7330272 w 8042031"/>
              <a:gd name="connsiteY54" fmla="*/ 1081873 h 5831394"/>
              <a:gd name="connsiteX55" fmla="*/ 7119257 w 8042031"/>
              <a:gd name="connsiteY55" fmla="*/ 961293 h 5831394"/>
              <a:gd name="connsiteX56" fmla="*/ 6968532 w 8042031"/>
              <a:gd name="connsiteY56" fmla="*/ 890954 h 5831394"/>
              <a:gd name="connsiteX57" fmla="*/ 6817806 w 8042031"/>
              <a:gd name="connsiteY57" fmla="*/ 991438 h 5831394"/>
              <a:gd name="connsiteX58" fmla="*/ 6727371 w 8042031"/>
              <a:gd name="connsiteY58" fmla="*/ 850761 h 5831394"/>
              <a:gd name="connsiteX59" fmla="*/ 6727371 w 8042031"/>
              <a:gd name="connsiteY59" fmla="*/ 629697 h 5831394"/>
              <a:gd name="connsiteX60" fmla="*/ 6606791 w 8042031"/>
              <a:gd name="connsiteY60" fmla="*/ 579455 h 5831394"/>
              <a:gd name="connsiteX61" fmla="*/ 6516356 w 8042031"/>
              <a:gd name="connsiteY61" fmla="*/ 468924 h 5831394"/>
              <a:gd name="connsiteX62" fmla="*/ 6476163 w 8042031"/>
              <a:gd name="connsiteY62" fmla="*/ 378488 h 5831394"/>
              <a:gd name="connsiteX63" fmla="*/ 6425921 w 8042031"/>
              <a:gd name="connsiteY63" fmla="*/ 217715 h 5831394"/>
              <a:gd name="connsiteX64" fmla="*/ 6405824 w 8042031"/>
              <a:gd name="connsiteY64" fmla="*/ 117231 h 5831394"/>
              <a:gd name="connsiteX65" fmla="*/ 6365631 w 8042031"/>
              <a:gd name="connsiteY65" fmla="*/ 56941 h 583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042031" h="5831394">
                <a:moveTo>
                  <a:pt x="6365631" y="56941"/>
                </a:moveTo>
                <a:cubicBezTo>
                  <a:pt x="6342185" y="113882"/>
                  <a:pt x="6286919" y="376814"/>
                  <a:pt x="6265147" y="458875"/>
                </a:cubicBezTo>
                <a:cubicBezTo>
                  <a:pt x="6243376" y="540937"/>
                  <a:pt x="6273521" y="520840"/>
                  <a:pt x="6235002" y="549310"/>
                </a:cubicBezTo>
                <a:cubicBezTo>
                  <a:pt x="6196483" y="577780"/>
                  <a:pt x="6129494" y="596203"/>
                  <a:pt x="6034035" y="629697"/>
                </a:cubicBezTo>
                <a:cubicBezTo>
                  <a:pt x="5938576" y="663191"/>
                  <a:pt x="5802923" y="691662"/>
                  <a:pt x="5662246" y="750277"/>
                </a:cubicBezTo>
                <a:cubicBezTo>
                  <a:pt x="5521569" y="808892"/>
                  <a:pt x="5328976" y="890954"/>
                  <a:pt x="5189974" y="981389"/>
                </a:cubicBezTo>
                <a:cubicBezTo>
                  <a:pt x="5050972" y="1071824"/>
                  <a:pt x="5037574" y="1179007"/>
                  <a:pt x="4828233" y="1292888"/>
                </a:cubicBezTo>
                <a:cubicBezTo>
                  <a:pt x="4618892" y="1406769"/>
                  <a:pt x="4283948" y="1535723"/>
                  <a:pt x="3933930" y="1664677"/>
                </a:cubicBezTo>
                <a:cubicBezTo>
                  <a:pt x="3583912" y="1793631"/>
                  <a:pt x="3029578" y="2018044"/>
                  <a:pt x="2728127" y="2066611"/>
                </a:cubicBezTo>
                <a:cubicBezTo>
                  <a:pt x="2426676" y="2115178"/>
                  <a:pt x="2252505" y="2006322"/>
                  <a:pt x="2125226" y="1956080"/>
                </a:cubicBezTo>
                <a:cubicBezTo>
                  <a:pt x="1997947" y="1905838"/>
                  <a:pt x="2054888" y="1795306"/>
                  <a:pt x="1964453" y="1765161"/>
                </a:cubicBezTo>
                <a:cubicBezTo>
                  <a:pt x="1874018" y="1735016"/>
                  <a:pt x="1738365" y="1822101"/>
                  <a:pt x="1582615" y="1775209"/>
                </a:cubicBezTo>
                <a:cubicBezTo>
                  <a:pt x="1426866" y="1728317"/>
                  <a:pt x="1165608" y="1552471"/>
                  <a:pt x="1029956" y="1483807"/>
                </a:cubicBezTo>
                <a:cubicBezTo>
                  <a:pt x="894304" y="1415143"/>
                  <a:pt x="882580" y="1351504"/>
                  <a:pt x="768699" y="1363227"/>
                </a:cubicBezTo>
                <a:cubicBezTo>
                  <a:pt x="654818" y="1374950"/>
                  <a:pt x="445477" y="1463711"/>
                  <a:pt x="346668" y="1554146"/>
                </a:cubicBezTo>
                <a:cubicBezTo>
                  <a:pt x="247859" y="1644581"/>
                  <a:pt x="175846" y="1775210"/>
                  <a:pt x="175846" y="1905838"/>
                </a:cubicBezTo>
                <a:cubicBezTo>
                  <a:pt x="175846" y="2036466"/>
                  <a:pt x="219389" y="2259205"/>
                  <a:pt x="346668" y="2337917"/>
                </a:cubicBezTo>
                <a:cubicBezTo>
                  <a:pt x="473947" y="2416629"/>
                  <a:pt x="818941" y="2342941"/>
                  <a:pt x="939521" y="2378110"/>
                </a:cubicBezTo>
                <a:cubicBezTo>
                  <a:pt x="1060101" y="2413279"/>
                  <a:pt x="1060101" y="2463521"/>
                  <a:pt x="1070149" y="2548932"/>
                </a:cubicBezTo>
                <a:cubicBezTo>
                  <a:pt x="1080197" y="2634343"/>
                  <a:pt x="1043354" y="2798466"/>
                  <a:pt x="999811" y="2890576"/>
                </a:cubicBezTo>
                <a:cubicBezTo>
                  <a:pt x="956268" y="2982686"/>
                  <a:pt x="867507" y="3049676"/>
                  <a:pt x="808892" y="3101592"/>
                </a:cubicBezTo>
                <a:cubicBezTo>
                  <a:pt x="750277" y="3153508"/>
                  <a:pt x="708409" y="3138436"/>
                  <a:pt x="648119" y="3202075"/>
                </a:cubicBezTo>
                <a:cubicBezTo>
                  <a:pt x="587829" y="3265714"/>
                  <a:pt x="524189" y="3411416"/>
                  <a:pt x="447152" y="3483429"/>
                </a:cubicBezTo>
                <a:cubicBezTo>
                  <a:pt x="370115" y="3555442"/>
                  <a:pt x="249534" y="3604009"/>
                  <a:pt x="185894" y="3634154"/>
                </a:cubicBezTo>
                <a:cubicBezTo>
                  <a:pt x="122254" y="3664299"/>
                  <a:pt x="21771" y="3691095"/>
                  <a:pt x="65314" y="3664299"/>
                </a:cubicBezTo>
                <a:cubicBezTo>
                  <a:pt x="108857" y="3637504"/>
                  <a:pt x="440453" y="3490128"/>
                  <a:pt x="447152" y="3473381"/>
                </a:cubicBezTo>
                <a:cubicBezTo>
                  <a:pt x="453851" y="3456634"/>
                  <a:pt x="160774" y="3513574"/>
                  <a:pt x="105508" y="3563816"/>
                </a:cubicBezTo>
                <a:cubicBezTo>
                  <a:pt x="50242" y="3614058"/>
                  <a:pt x="0" y="3751385"/>
                  <a:pt x="115556" y="3774831"/>
                </a:cubicBezTo>
                <a:cubicBezTo>
                  <a:pt x="231112" y="3798277"/>
                  <a:pt x="609600" y="3734638"/>
                  <a:pt x="798844" y="3704493"/>
                </a:cubicBezTo>
                <a:cubicBezTo>
                  <a:pt x="988088" y="3674348"/>
                  <a:pt x="1113693" y="3600660"/>
                  <a:pt x="1251020" y="3593961"/>
                </a:cubicBezTo>
                <a:cubicBezTo>
                  <a:pt x="1388347" y="3587262"/>
                  <a:pt x="1498879" y="3614057"/>
                  <a:pt x="1622809" y="3664299"/>
                </a:cubicBezTo>
                <a:cubicBezTo>
                  <a:pt x="1746739" y="3714541"/>
                  <a:pt x="1885741" y="3836796"/>
                  <a:pt x="1994598" y="3895411"/>
                </a:cubicBezTo>
                <a:cubicBezTo>
                  <a:pt x="2103455" y="3954027"/>
                  <a:pt x="2165420" y="3994221"/>
                  <a:pt x="2275952" y="4015992"/>
                </a:cubicBezTo>
                <a:cubicBezTo>
                  <a:pt x="2386484" y="4037763"/>
                  <a:pt x="2502040" y="4017667"/>
                  <a:pt x="2657789" y="4026040"/>
                </a:cubicBezTo>
                <a:cubicBezTo>
                  <a:pt x="2813538" y="4034414"/>
                  <a:pt x="3059723" y="4042787"/>
                  <a:pt x="3210448" y="4066233"/>
                </a:cubicBezTo>
                <a:cubicBezTo>
                  <a:pt x="3361173" y="4089679"/>
                  <a:pt x="3470031" y="4054510"/>
                  <a:pt x="3562141" y="4166717"/>
                </a:cubicBezTo>
                <a:cubicBezTo>
                  <a:pt x="3654251" y="4278924"/>
                  <a:pt x="3674348" y="4580374"/>
                  <a:pt x="3763108" y="4739473"/>
                </a:cubicBezTo>
                <a:cubicBezTo>
                  <a:pt x="3851868" y="4898572"/>
                  <a:pt x="4012642" y="4999055"/>
                  <a:pt x="4094703" y="5121310"/>
                </a:cubicBezTo>
                <a:cubicBezTo>
                  <a:pt x="4176764" y="5243565"/>
                  <a:pt x="4116475" y="5379218"/>
                  <a:pt x="4255477" y="5473003"/>
                </a:cubicBezTo>
                <a:cubicBezTo>
                  <a:pt x="4394479" y="5566788"/>
                  <a:pt x="4618892" y="5632102"/>
                  <a:pt x="4928716" y="5684018"/>
                </a:cubicBezTo>
                <a:cubicBezTo>
                  <a:pt x="5238540" y="5735934"/>
                  <a:pt x="5786176" y="5831394"/>
                  <a:pt x="6114422" y="5784502"/>
                </a:cubicBezTo>
                <a:cubicBezTo>
                  <a:pt x="6442668" y="5737610"/>
                  <a:pt x="6725696" y="5566787"/>
                  <a:pt x="6898193" y="5402664"/>
                </a:cubicBezTo>
                <a:cubicBezTo>
                  <a:pt x="7070690" y="5238541"/>
                  <a:pt x="6978580" y="4975609"/>
                  <a:pt x="7149402" y="4799763"/>
                </a:cubicBezTo>
                <a:cubicBezTo>
                  <a:pt x="7320224" y="4623917"/>
                  <a:pt x="7804220" y="4424624"/>
                  <a:pt x="7923125" y="4347587"/>
                </a:cubicBezTo>
                <a:cubicBezTo>
                  <a:pt x="8042031" y="4270550"/>
                  <a:pt x="7862835" y="4637315"/>
                  <a:pt x="7862835" y="4337539"/>
                </a:cubicBezTo>
                <a:cubicBezTo>
                  <a:pt x="7862835" y="4037763"/>
                  <a:pt x="7959969" y="2860431"/>
                  <a:pt x="7923125" y="2548932"/>
                </a:cubicBezTo>
                <a:cubicBezTo>
                  <a:pt x="7886281" y="2237433"/>
                  <a:pt x="7728857" y="2555632"/>
                  <a:pt x="7641771" y="2468546"/>
                </a:cubicBezTo>
                <a:cubicBezTo>
                  <a:pt x="7554685" y="2381460"/>
                  <a:pt x="7363767" y="2105130"/>
                  <a:pt x="7400611" y="2026418"/>
                </a:cubicBezTo>
                <a:cubicBezTo>
                  <a:pt x="7437455" y="1947706"/>
                  <a:pt x="7777424" y="2011345"/>
                  <a:pt x="7862835" y="1996273"/>
                </a:cubicBezTo>
                <a:cubicBezTo>
                  <a:pt x="7948246" y="1981201"/>
                  <a:pt x="7934848" y="1961104"/>
                  <a:pt x="7913077" y="1935983"/>
                </a:cubicBezTo>
                <a:cubicBezTo>
                  <a:pt x="7891306" y="1910862"/>
                  <a:pt x="7849437" y="1868994"/>
                  <a:pt x="7732206" y="1845548"/>
                </a:cubicBezTo>
                <a:cubicBezTo>
                  <a:pt x="7614975" y="1822102"/>
                  <a:pt x="7313525" y="1838849"/>
                  <a:pt x="7209692" y="1795306"/>
                </a:cubicBezTo>
                <a:cubicBezTo>
                  <a:pt x="7105859" y="1751763"/>
                  <a:pt x="7110884" y="1673052"/>
                  <a:pt x="7109209" y="1584291"/>
                </a:cubicBezTo>
                <a:cubicBezTo>
                  <a:pt x="7107534" y="1495531"/>
                  <a:pt x="7162800" y="1346479"/>
                  <a:pt x="7199644" y="1262743"/>
                </a:cubicBezTo>
                <a:cubicBezTo>
                  <a:pt x="7236488" y="1179007"/>
                  <a:pt x="7343670" y="1132115"/>
                  <a:pt x="7330272" y="1081873"/>
                </a:cubicBezTo>
                <a:cubicBezTo>
                  <a:pt x="7316874" y="1031631"/>
                  <a:pt x="7179547" y="993113"/>
                  <a:pt x="7119257" y="961293"/>
                </a:cubicBezTo>
                <a:cubicBezTo>
                  <a:pt x="7058967" y="929473"/>
                  <a:pt x="7018774" y="885930"/>
                  <a:pt x="6968532" y="890954"/>
                </a:cubicBezTo>
                <a:cubicBezTo>
                  <a:pt x="6918290" y="895978"/>
                  <a:pt x="6857999" y="998137"/>
                  <a:pt x="6817806" y="991438"/>
                </a:cubicBezTo>
                <a:cubicBezTo>
                  <a:pt x="6777613" y="984739"/>
                  <a:pt x="6742444" y="911051"/>
                  <a:pt x="6727371" y="850761"/>
                </a:cubicBezTo>
                <a:cubicBezTo>
                  <a:pt x="6712298" y="790471"/>
                  <a:pt x="6747468" y="674915"/>
                  <a:pt x="6727371" y="629697"/>
                </a:cubicBezTo>
                <a:cubicBezTo>
                  <a:pt x="6707274" y="584479"/>
                  <a:pt x="6641960" y="606250"/>
                  <a:pt x="6606791" y="579455"/>
                </a:cubicBezTo>
                <a:cubicBezTo>
                  <a:pt x="6571622" y="552660"/>
                  <a:pt x="6538127" y="502419"/>
                  <a:pt x="6516356" y="468924"/>
                </a:cubicBezTo>
                <a:cubicBezTo>
                  <a:pt x="6494585" y="435429"/>
                  <a:pt x="6491235" y="420356"/>
                  <a:pt x="6476163" y="378488"/>
                </a:cubicBezTo>
                <a:cubicBezTo>
                  <a:pt x="6461091" y="336620"/>
                  <a:pt x="6437644" y="261258"/>
                  <a:pt x="6425921" y="217715"/>
                </a:cubicBezTo>
                <a:cubicBezTo>
                  <a:pt x="6414198" y="174172"/>
                  <a:pt x="6415872" y="137328"/>
                  <a:pt x="6405824" y="117231"/>
                </a:cubicBezTo>
                <a:cubicBezTo>
                  <a:pt x="6395776" y="97134"/>
                  <a:pt x="6389077" y="0"/>
                  <a:pt x="6365631" y="56941"/>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1208" name="7 - TextBox"/>
          <p:cNvSpPr txBox="1">
            <a:spLocks noChangeArrowheads="1"/>
          </p:cNvSpPr>
          <p:nvPr/>
        </p:nvSpPr>
        <p:spPr bwMode="auto">
          <a:xfrm>
            <a:off x="4643438" y="2205038"/>
            <a:ext cx="2805112" cy="708025"/>
          </a:xfrm>
          <a:prstGeom prst="rect">
            <a:avLst/>
          </a:prstGeom>
          <a:noFill/>
          <a:ln w="9525">
            <a:solidFill>
              <a:srgbClr val="FF0000"/>
            </a:solidFill>
            <a:miter lim="800000"/>
            <a:headEnd/>
            <a:tailEnd/>
          </a:ln>
        </p:spPr>
        <p:txBody>
          <a:bodyPr>
            <a:spAutoFit/>
          </a:bodyPr>
          <a:lstStyle/>
          <a:p>
            <a:r>
              <a:rPr lang="en-US" sz="4000" b="1">
                <a:solidFill>
                  <a:srgbClr val="FF0000"/>
                </a:solidFill>
              </a:rPr>
              <a:t>BRONZE</a:t>
            </a:r>
            <a:endParaRPr lang="el-GR" sz="4000" b="1">
              <a:solidFill>
                <a:srgbClr val="FF0000"/>
              </a:solidFill>
            </a:endParaRPr>
          </a:p>
        </p:txBody>
      </p:sp>
      <p:sp>
        <p:nvSpPr>
          <p:cNvPr id="51209" name="8 - Ορθογώνιο"/>
          <p:cNvSpPr>
            <a:spLocks noChangeArrowheads="1"/>
          </p:cNvSpPr>
          <p:nvPr/>
        </p:nvSpPr>
        <p:spPr bwMode="auto">
          <a:xfrm>
            <a:off x="-1260475" y="1484313"/>
            <a:ext cx="4572000" cy="646112"/>
          </a:xfrm>
          <a:prstGeom prst="rect">
            <a:avLst/>
          </a:prstGeom>
          <a:noFill/>
          <a:ln w="9525">
            <a:noFill/>
            <a:miter lim="800000"/>
            <a:headEnd/>
            <a:tailEnd/>
          </a:ln>
        </p:spPr>
        <p:txBody>
          <a:bodyPr>
            <a:spAutoFit/>
          </a:bodyPr>
          <a:lstStyle/>
          <a:p>
            <a:pPr algn="ctr"/>
            <a:r>
              <a:rPr lang="en-US" b="1">
                <a:solidFill>
                  <a:srgbClr val="FF0000"/>
                </a:solidFill>
              </a:rPr>
              <a:t>TIN </a:t>
            </a:r>
          </a:p>
          <a:p>
            <a:pPr algn="ctr"/>
            <a:r>
              <a:rPr lang="en-US" b="1">
                <a:solidFill>
                  <a:srgbClr val="FF0000"/>
                </a:solidFill>
              </a:rPr>
              <a:t> C</a:t>
            </a:r>
            <a:r>
              <a:rPr lang="en-US" sz="1400" b="1">
                <a:solidFill>
                  <a:srgbClr val="FF0000"/>
                </a:solidFill>
              </a:rPr>
              <a:t>OPPER</a:t>
            </a:r>
            <a:endParaRPr lang="el-GR" b="1">
              <a:solidFill>
                <a:srgbClr val="FF0000"/>
              </a:solidFill>
            </a:endParaRPr>
          </a:p>
        </p:txBody>
      </p:sp>
      <p:sp>
        <p:nvSpPr>
          <p:cNvPr id="51210" name="9 - Ορθογώνιο"/>
          <p:cNvSpPr>
            <a:spLocks noChangeArrowheads="1"/>
          </p:cNvSpPr>
          <p:nvPr/>
        </p:nvSpPr>
        <p:spPr bwMode="auto">
          <a:xfrm>
            <a:off x="-1765300" y="2781300"/>
            <a:ext cx="4572000" cy="646113"/>
          </a:xfrm>
          <a:prstGeom prst="rect">
            <a:avLst/>
          </a:prstGeom>
          <a:noFill/>
          <a:ln w="9525">
            <a:noFill/>
            <a:miter lim="800000"/>
            <a:headEnd/>
            <a:tailEnd/>
          </a:ln>
        </p:spPr>
        <p:txBody>
          <a:bodyPr>
            <a:spAutoFit/>
          </a:bodyPr>
          <a:lstStyle/>
          <a:p>
            <a:pPr algn="ctr"/>
            <a:r>
              <a:rPr lang="en-US" b="1">
                <a:solidFill>
                  <a:srgbClr val="FF0000"/>
                </a:solidFill>
              </a:rPr>
              <a:t>TIN </a:t>
            </a:r>
          </a:p>
          <a:p>
            <a:pPr algn="ctr"/>
            <a:r>
              <a:rPr lang="en-US" b="1">
                <a:solidFill>
                  <a:srgbClr val="FF0000"/>
                </a:solidFill>
              </a:rPr>
              <a:t> C</a:t>
            </a:r>
            <a:r>
              <a:rPr lang="en-US" sz="1400" b="1">
                <a:solidFill>
                  <a:srgbClr val="FF0000"/>
                </a:solidFill>
              </a:rPr>
              <a:t>OPPER</a:t>
            </a:r>
            <a:endParaRPr lang="el-GR" b="1">
              <a:solidFill>
                <a:srgbClr val="FF0000"/>
              </a:solidFill>
            </a:endParaRP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52227" name="2 - Θέση περιεχομένου"/>
          <p:cNvSpPr>
            <a:spLocks noGrp="1"/>
          </p:cNvSpPr>
          <p:nvPr>
            <p:ph idx="1"/>
          </p:nvPr>
        </p:nvSpPr>
        <p:spPr/>
        <p:txBody>
          <a:bodyPr/>
          <a:lstStyle/>
          <a:p>
            <a:pPr eaLnBrk="1" hangingPunct="1"/>
            <a:endParaRPr lang="el-GR" smtClean="0"/>
          </a:p>
        </p:txBody>
      </p:sp>
      <p:sp>
        <p:nvSpPr>
          <p:cNvPr id="522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52229" name="Picture 1" descr="a8"/>
          <p:cNvPicPr>
            <a:picLocks noChangeAspect="1" noChangeArrowheads="1"/>
          </p:cNvPicPr>
          <p:nvPr/>
        </p:nvPicPr>
        <p:blipFill>
          <a:blip r:embed="rId4" cstate="print"/>
          <a:srcRect/>
          <a:stretch>
            <a:fillRect/>
          </a:stretch>
        </p:blipFill>
        <p:spPr bwMode="auto">
          <a:xfrm>
            <a:off x="0" y="15875"/>
            <a:ext cx="8215313" cy="6842125"/>
          </a:xfrm>
          <a:prstGeom prst="rect">
            <a:avLst/>
          </a:prstGeom>
          <a:noFill/>
          <a:ln w="9525">
            <a:noFill/>
            <a:miter lim="800000"/>
            <a:headEnd/>
            <a:tailEnd/>
          </a:ln>
        </p:spPr>
      </p:pic>
      <p:sp>
        <p:nvSpPr>
          <p:cNvPr id="52230" name="5 - Ορθογώνιο"/>
          <p:cNvSpPr>
            <a:spLocks noChangeArrowheads="1"/>
          </p:cNvSpPr>
          <p:nvPr/>
        </p:nvSpPr>
        <p:spPr bwMode="auto">
          <a:xfrm>
            <a:off x="250825" y="5013325"/>
            <a:ext cx="4572000" cy="954088"/>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3</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300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3</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300 ΕΤΗ</a:t>
            </a:r>
            <a:r>
              <a:rPr lang="en-US" sz="2800" b="1">
                <a:solidFill>
                  <a:srgbClr val="C00000"/>
                </a:solidFill>
                <a:latin typeface="Franklin Gothic Book" pitchFamily="34" charset="0"/>
              </a:rPr>
              <a:t> </a:t>
            </a:r>
            <a:endParaRPr lang="el-GR" sz="2800"/>
          </a:p>
        </p:txBody>
      </p:sp>
      <p:sp>
        <p:nvSpPr>
          <p:cNvPr id="52231" name="6 - TextBox"/>
          <p:cNvSpPr txBox="1">
            <a:spLocks noChangeArrowheads="1"/>
          </p:cNvSpPr>
          <p:nvPr/>
        </p:nvSpPr>
        <p:spPr bwMode="auto">
          <a:xfrm>
            <a:off x="2484438" y="2205038"/>
            <a:ext cx="2805112" cy="708025"/>
          </a:xfrm>
          <a:prstGeom prst="rect">
            <a:avLst/>
          </a:prstGeom>
          <a:noFill/>
          <a:ln w="9525">
            <a:solidFill>
              <a:srgbClr val="FF0000"/>
            </a:solidFill>
            <a:miter lim="800000"/>
            <a:headEnd/>
            <a:tailEnd/>
          </a:ln>
        </p:spPr>
        <p:txBody>
          <a:bodyPr>
            <a:spAutoFit/>
          </a:bodyPr>
          <a:lstStyle/>
          <a:p>
            <a:pPr algn="ctr"/>
            <a:r>
              <a:rPr lang="en-US" sz="4000" b="1">
                <a:solidFill>
                  <a:srgbClr val="FF0000"/>
                </a:solidFill>
              </a:rPr>
              <a:t>BRONZE</a:t>
            </a:r>
            <a:endParaRPr lang="el-GR" sz="4000" b="1">
              <a:solidFill>
                <a:srgbClr val="FF0000"/>
              </a:solidFill>
            </a:endParaRPr>
          </a:p>
        </p:txBody>
      </p:sp>
      <p:sp>
        <p:nvSpPr>
          <p:cNvPr id="52232" name="7 - Ορθογώνιο"/>
          <p:cNvSpPr>
            <a:spLocks noChangeArrowheads="1"/>
          </p:cNvSpPr>
          <p:nvPr/>
        </p:nvSpPr>
        <p:spPr bwMode="auto">
          <a:xfrm>
            <a:off x="395288" y="1773238"/>
            <a:ext cx="620712" cy="368300"/>
          </a:xfrm>
          <a:prstGeom prst="rect">
            <a:avLst/>
          </a:prstGeom>
          <a:noFill/>
          <a:ln w="9525">
            <a:noFill/>
            <a:miter lim="800000"/>
            <a:headEnd/>
            <a:tailEnd/>
          </a:ln>
        </p:spPr>
        <p:txBody>
          <a:bodyPr wrap="none">
            <a:spAutoFit/>
          </a:bodyPr>
          <a:lstStyle/>
          <a:p>
            <a:r>
              <a:rPr lang="en-US" b="1"/>
              <a:t>TIN </a:t>
            </a:r>
            <a:endParaRPr lang="el-GR" b="1"/>
          </a:p>
        </p:txBody>
      </p:sp>
      <p:sp>
        <p:nvSpPr>
          <p:cNvPr id="52233" name="8 - Ορθογώνιο"/>
          <p:cNvSpPr>
            <a:spLocks noChangeArrowheads="1"/>
          </p:cNvSpPr>
          <p:nvPr/>
        </p:nvSpPr>
        <p:spPr bwMode="auto">
          <a:xfrm>
            <a:off x="179388" y="2852738"/>
            <a:ext cx="1158875" cy="646112"/>
          </a:xfrm>
          <a:prstGeom prst="rect">
            <a:avLst/>
          </a:prstGeom>
          <a:noFill/>
          <a:ln w="9525">
            <a:noFill/>
            <a:miter lim="800000"/>
            <a:headEnd/>
            <a:tailEnd/>
          </a:ln>
        </p:spPr>
        <p:txBody>
          <a:bodyPr wrap="none">
            <a:spAutoFit/>
          </a:bodyPr>
          <a:lstStyle/>
          <a:p>
            <a:r>
              <a:rPr lang="en-US" b="1"/>
              <a:t>TIN – </a:t>
            </a:r>
          </a:p>
          <a:p>
            <a:r>
              <a:rPr lang="en-US" b="1"/>
              <a:t>COPPER</a:t>
            </a:r>
            <a:endParaRPr lang="el-GR" b="1"/>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53251" name="2 - Θέση περιεχομένου"/>
          <p:cNvSpPr>
            <a:spLocks noGrp="1"/>
          </p:cNvSpPr>
          <p:nvPr>
            <p:ph idx="1"/>
          </p:nvPr>
        </p:nvSpPr>
        <p:spPr/>
        <p:txBody>
          <a:bodyPr/>
          <a:lstStyle/>
          <a:p>
            <a:pPr eaLnBrk="1" hangingPunct="1"/>
            <a:endParaRPr lang="el-GR" smtClean="0"/>
          </a:p>
        </p:txBody>
      </p:sp>
      <p:sp>
        <p:nvSpPr>
          <p:cNvPr id="5325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53253" name="Picture 1" descr="a11"/>
          <p:cNvPicPr>
            <a:picLocks noChangeAspect="1" noChangeArrowheads="1"/>
          </p:cNvPicPr>
          <p:nvPr/>
        </p:nvPicPr>
        <p:blipFill>
          <a:blip r:embed="rId4" cstate="print"/>
          <a:srcRect/>
          <a:stretch>
            <a:fillRect/>
          </a:stretch>
        </p:blipFill>
        <p:spPr bwMode="auto">
          <a:xfrm>
            <a:off x="0" y="0"/>
            <a:ext cx="8310563" cy="6858000"/>
          </a:xfrm>
          <a:prstGeom prst="rect">
            <a:avLst/>
          </a:prstGeom>
          <a:noFill/>
          <a:ln w="9525">
            <a:noFill/>
            <a:miter lim="800000"/>
            <a:headEnd/>
            <a:tailEnd/>
          </a:ln>
        </p:spPr>
      </p:pic>
      <p:sp>
        <p:nvSpPr>
          <p:cNvPr id="53254" name="5 - Ορθογώνιο"/>
          <p:cNvSpPr>
            <a:spLocks noChangeArrowheads="1"/>
          </p:cNvSpPr>
          <p:nvPr/>
        </p:nvSpPr>
        <p:spPr bwMode="auto">
          <a:xfrm>
            <a:off x="0" y="5013325"/>
            <a:ext cx="4572000" cy="954088"/>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3</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200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3</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200 ΕΤΗ</a:t>
            </a:r>
            <a:r>
              <a:rPr lang="en-US" sz="2800" b="1">
                <a:solidFill>
                  <a:srgbClr val="C00000"/>
                </a:solidFill>
                <a:latin typeface="Franklin Gothic Book" pitchFamily="34" charset="0"/>
              </a:rPr>
              <a:t> </a:t>
            </a:r>
            <a:endParaRPr lang="el-GR" sz="2800"/>
          </a:p>
        </p:txBody>
      </p:sp>
      <p:sp>
        <p:nvSpPr>
          <p:cNvPr id="53255" name="6 - Ορθογώνιο"/>
          <p:cNvSpPr>
            <a:spLocks noChangeArrowheads="1"/>
          </p:cNvSpPr>
          <p:nvPr/>
        </p:nvSpPr>
        <p:spPr bwMode="auto">
          <a:xfrm>
            <a:off x="2411413" y="6092825"/>
            <a:ext cx="2262187" cy="369888"/>
          </a:xfrm>
          <a:prstGeom prst="rect">
            <a:avLst/>
          </a:prstGeom>
          <a:noFill/>
          <a:ln w="9525">
            <a:noFill/>
            <a:miter lim="800000"/>
            <a:headEnd/>
            <a:tailEnd/>
          </a:ln>
        </p:spPr>
        <p:txBody>
          <a:bodyPr wrap="none">
            <a:spAutoFit/>
          </a:bodyPr>
          <a:lstStyle/>
          <a:p>
            <a:r>
              <a:rPr lang="en-US" b="1">
                <a:solidFill>
                  <a:srgbClr val="7030A0"/>
                </a:solidFill>
              </a:rPr>
              <a:t>THE TROJAN WAR</a:t>
            </a:r>
            <a:endParaRPr lang="el-GR">
              <a:solidFill>
                <a:srgbClr val="7030A0"/>
              </a:solidFill>
            </a:endParaRP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54275" name="2 - Θέση περιεχομένου"/>
          <p:cNvSpPr>
            <a:spLocks noGrp="1"/>
          </p:cNvSpPr>
          <p:nvPr>
            <p:ph idx="1"/>
          </p:nvPr>
        </p:nvSpPr>
        <p:spPr/>
        <p:txBody>
          <a:bodyPr/>
          <a:lstStyle/>
          <a:p>
            <a:pPr eaLnBrk="1" hangingPunct="1"/>
            <a:endParaRPr lang="el-GR" smtClean="0"/>
          </a:p>
        </p:txBody>
      </p:sp>
      <p:sp>
        <p:nvSpPr>
          <p:cNvPr id="5427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54277" name="Picture 1" descr="a12"/>
          <p:cNvPicPr>
            <a:picLocks noChangeAspect="1" noChangeArrowheads="1"/>
          </p:cNvPicPr>
          <p:nvPr/>
        </p:nvPicPr>
        <p:blipFill>
          <a:blip r:embed="rId4" cstate="print"/>
          <a:srcRect/>
          <a:stretch>
            <a:fillRect/>
          </a:stretch>
        </p:blipFill>
        <p:spPr bwMode="auto">
          <a:xfrm>
            <a:off x="0" y="0"/>
            <a:ext cx="8255000" cy="6858000"/>
          </a:xfrm>
          <a:prstGeom prst="rect">
            <a:avLst/>
          </a:prstGeom>
          <a:noFill/>
          <a:ln w="9525">
            <a:noFill/>
            <a:miter lim="800000"/>
            <a:headEnd/>
            <a:tailEnd/>
          </a:ln>
        </p:spPr>
      </p:pic>
      <p:sp>
        <p:nvSpPr>
          <p:cNvPr id="54278" name="5 - Ορθογώνιο"/>
          <p:cNvSpPr>
            <a:spLocks noChangeArrowheads="1"/>
          </p:cNvSpPr>
          <p:nvPr/>
        </p:nvSpPr>
        <p:spPr bwMode="auto">
          <a:xfrm>
            <a:off x="395288" y="5013325"/>
            <a:ext cx="4572000" cy="954088"/>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3</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000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3</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000 ΕΤΗ</a:t>
            </a:r>
            <a:r>
              <a:rPr lang="en-US" sz="2800" b="1">
                <a:solidFill>
                  <a:srgbClr val="C00000"/>
                </a:solidFill>
                <a:latin typeface="Franklin Gothic Book" pitchFamily="34" charset="0"/>
              </a:rPr>
              <a:t> </a:t>
            </a:r>
            <a:endParaRPr lang="el-GR" sz="2800"/>
          </a:p>
        </p:txBody>
      </p:sp>
      <p:sp>
        <p:nvSpPr>
          <p:cNvPr id="7" name="6 - Ελεύθερη σχεδίαση"/>
          <p:cNvSpPr/>
          <p:nvPr/>
        </p:nvSpPr>
        <p:spPr>
          <a:xfrm>
            <a:off x="2917825" y="2312988"/>
            <a:ext cx="3678238" cy="2093912"/>
          </a:xfrm>
          <a:custGeom>
            <a:avLst/>
            <a:gdLst>
              <a:gd name="connsiteX0" fmla="*/ 669891 w 3679372"/>
              <a:gd name="connsiteY0" fmla="*/ 1766835 h 2093406"/>
              <a:gd name="connsiteX1" fmla="*/ 458875 w 3679372"/>
              <a:gd name="connsiteY1" fmla="*/ 1706545 h 2093406"/>
              <a:gd name="connsiteX2" fmla="*/ 187570 w 3679372"/>
              <a:gd name="connsiteY2" fmla="*/ 1585964 h 2093406"/>
              <a:gd name="connsiteX3" fmla="*/ 56941 w 3679372"/>
              <a:gd name="connsiteY3" fmla="*/ 1354852 h 2093406"/>
              <a:gd name="connsiteX4" fmla="*/ 6699 w 3679372"/>
              <a:gd name="connsiteY4" fmla="*/ 1244320 h 2093406"/>
              <a:gd name="connsiteX5" fmla="*/ 16748 w 3679372"/>
              <a:gd name="connsiteY5" fmla="*/ 1083547 h 2093406"/>
              <a:gd name="connsiteX6" fmla="*/ 97134 w 3679372"/>
              <a:gd name="connsiteY6" fmla="*/ 862483 h 2093406"/>
              <a:gd name="connsiteX7" fmla="*/ 227763 w 3679372"/>
              <a:gd name="connsiteY7" fmla="*/ 681613 h 2093406"/>
              <a:gd name="connsiteX8" fmla="*/ 368440 w 3679372"/>
              <a:gd name="connsiteY8" fmla="*/ 550984 h 2093406"/>
              <a:gd name="connsiteX9" fmla="*/ 850761 w 3679372"/>
              <a:gd name="connsiteY9" fmla="*/ 380162 h 2093406"/>
              <a:gd name="connsiteX10" fmla="*/ 1182356 w 3679372"/>
              <a:gd name="connsiteY10" fmla="*/ 339969 h 2093406"/>
              <a:gd name="connsiteX11" fmla="*/ 1433565 w 3679372"/>
              <a:gd name="connsiteY11" fmla="*/ 219389 h 2093406"/>
              <a:gd name="connsiteX12" fmla="*/ 1634532 w 3679372"/>
              <a:gd name="connsiteY12" fmla="*/ 68663 h 2093406"/>
              <a:gd name="connsiteX13" fmla="*/ 1925934 w 3679372"/>
              <a:gd name="connsiteY13" fmla="*/ 8373 h 2093406"/>
              <a:gd name="connsiteX14" fmla="*/ 2378110 w 3679372"/>
              <a:gd name="connsiteY14" fmla="*/ 18422 h 2093406"/>
              <a:gd name="connsiteX15" fmla="*/ 2759948 w 3679372"/>
              <a:gd name="connsiteY15" fmla="*/ 108857 h 2093406"/>
              <a:gd name="connsiteX16" fmla="*/ 3232220 w 3679372"/>
              <a:gd name="connsiteY16" fmla="*/ 329920 h 2093406"/>
              <a:gd name="connsiteX17" fmla="*/ 3463332 w 3679372"/>
              <a:gd name="connsiteY17" fmla="*/ 460549 h 2093406"/>
              <a:gd name="connsiteX18" fmla="*/ 3654251 w 3679372"/>
              <a:gd name="connsiteY18" fmla="*/ 802193 h 2093406"/>
              <a:gd name="connsiteX19" fmla="*/ 3614058 w 3679372"/>
              <a:gd name="connsiteY19" fmla="*/ 1184030 h 2093406"/>
              <a:gd name="connsiteX20" fmla="*/ 3473381 w 3679372"/>
              <a:gd name="connsiteY20" fmla="*/ 1575916 h 2093406"/>
              <a:gd name="connsiteX21" fmla="*/ 3121688 w 3679372"/>
              <a:gd name="connsiteY21" fmla="*/ 1937657 h 2093406"/>
              <a:gd name="connsiteX22" fmla="*/ 2478594 w 3679372"/>
              <a:gd name="connsiteY22" fmla="*/ 2088382 h 2093406"/>
              <a:gd name="connsiteX23" fmla="*/ 1704871 w 3679372"/>
              <a:gd name="connsiteY23" fmla="*/ 1967802 h 2093406"/>
              <a:gd name="connsiteX24" fmla="*/ 1594339 w 3679372"/>
              <a:gd name="connsiteY24" fmla="*/ 1847222 h 2093406"/>
              <a:gd name="connsiteX25" fmla="*/ 1363227 w 3679372"/>
              <a:gd name="connsiteY25" fmla="*/ 1746738 h 2093406"/>
              <a:gd name="connsiteX26" fmla="*/ 1272792 w 3679372"/>
              <a:gd name="connsiteY26" fmla="*/ 1706545 h 2093406"/>
              <a:gd name="connsiteX27" fmla="*/ 1132115 w 3679372"/>
              <a:gd name="connsiteY27" fmla="*/ 1686448 h 2093406"/>
              <a:gd name="connsiteX28" fmla="*/ 931148 w 3679372"/>
              <a:gd name="connsiteY28" fmla="*/ 1716593 h 2093406"/>
              <a:gd name="connsiteX29" fmla="*/ 669891 w 3679372"/>
              <a:gd name="connsiteY29" fmla="*/ 1766835 h 209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79372" h="2093406">
                <a:moveTo>
                  <a:pt x="669891" y="1766835"/>
                </a:moveTo>
                <a:cubicBezTo>
                  <a:pt x="591179" y="1765160"/>
                  <a:pt x="539262" y="1736690"/>
                  <a:pt x="458875" y="1706545"/>
                </a:cubicBezTo>
                <a:cubicBezTo>
                  <a:pt x="378488" y="1676400"/>
                  <a:pt x="254559" y="1644580"/>
                  <a:pt x="187570" y="1585964"/>
                </a:cubicBezTo>
                <a:cubicBezTo>
                  <a:pt x="120581" y="1527349"/>
                  <a:pt x="87086" y="1411793"/>
                  <a:pt x="56941" y="1354852"/>
                </a:cubicBezTo>
                <a:cubicBezTo>
                  <a:pt x="26796" y="1297911"/>
                  <a:pt x="13398" y="1289537"/>
                  <a:pt x="6699" y="1244320"/>
                </a:cubicBezTo>
                <a:cubicBezTo>
                  <a:pt x="0" y="1199103"/>
                  <a:pt x="1676" y="1147186"/>
                  <a:pt x="16748" y="1083547"/>
                </a:cubicBezTo>
                <a:cubicBezTo>
                  <a:pt x="31820" y="1019908"/>
                  <a:pt x="61965" y="929472"/>
                  <a:pt x="97134" y="862483"/>
                </a:cubicBezTo>
                <a:cubicBezTo>
                  <a:pt x="132303" y="795494"/>
                  <a:pt x="182545" y="733530"/>
                  <a:pt x="227763" y="681613"/>
                </a:cubicBezTo>
                <a:cubicBezTo>
                  <a:pt x="272981" y="629697"/>
                  <a:pt x="264607" y="601226"/>
                  <a:pt x="368440" y="550984"/>
                </a:cubicBezTo>
                <a:cubicBezTo>
                  <a:pt x="472273" y="500742"/>
                  <a:pt x="715108" y="415331"/>
                  <a:pt x="850761" y="380162"/>
                </a:cubicBezTo>
                <a:cubicBezTo>
                  <a:pt x="986414" y="344993"/>
                  <a:pt x="1085222" y="366764"/>
                  <a:pt x="1182356" y="339969"/>
                </a:cubicBezTo>
                <a:cubicBezTo>
                  <a:pt x="1279490" y="313174"/>
                  <a:pt x="1358202" y="264607"/>
                  <a:pt x="1433565" y="219389"/>
                </a:cubicBezTo>
                <a:cubicBezTo>
                  <a:pt x="1508928" y="174171"/>
                  <a:pt x="1552471" y="103832"/>
                  <a:pt x="1634532" y="68663"/>
                </a:cubicBezTo>
                <a:cubicBezTo>
                  <a:pt x="1716593" y="33494"/>
                  <a:pt x="1802005" y="16746"/>
                  <a:pt x="1925934" y="8373"/>
                </a:cubicBezTo>
                <a:cubicBezTo>
                  <a:pt x="2049863" y="0"/>
                  <a:pt x="2239108" y="1675"/>
                  <a:pt x="2378110" y="18422"/>
                </a:cubicBezTo>
                <a:cubicBezTo>
                  <a:pt x="2517112" y="35169"/>
                  <a:pt x="2617596" y="56941"/>
                  <a:pt x="2759948" y="108857"/>
                </a:cubicBezTo>
                <a:cubicBezTo>
                  <a:pt x="2902300" y="160773"/>
                  <a:pt x="3114989" y="271305"/>
                  <a:pt x="3232220" y="329920"/>
                </a:cubicBezTo>
                <a:cubicBezTo>
                  <a:pt x="3349451" y="388535"/>
                  <a:pt x="3392994" y="381837"/>
                  <a:pt x="3463332" y="460549"/>
                </a:cubicBezTo>
                <a:cubicBezTo>
                  <a:pt x="3533670" y="539261"/>
                  <a:pt x="3629130" y="681613"/>
                  <a:pt x="3654251" y="802193"/>
                </a:cubicBezTo>
                <a:cubicBezTo>
                  <a:pt x="3679372" y="922773"/>
                  <a:pt x="3644203" y="1055076"/>
                  <a:pt x="3614058" y="1184030"/>
                </a:cubicBezTo>
                <a:cubicBezTo>
                  <a:pt x="3583913" y="1312984"/>
                  <a:pt x="3555443" y="1450312"/>
                  <a:pt x="3473381" y="1575916"/>
                </a:cubicBezTo>
                <a:cubicBezTo>
                  <a:pt x="3391319" y="1701520"/>
                  <a:pt x="3287486" y="1852246"/>
                  <a:pt x="3121688" y="1937657"/>
                </a:cubicBezTo>
                <a:cubicBezTo>
                  <a:pt x="2955890" y="2023068"/>
                  <a:pt x="2714730" y="2083358"/>
                  <a:pt x="2478594" y="2088382"/>
                </a:cubicBezTo>
                <a:cubicBezTo>
                  <a:pt x="2242458" y="2093406"/>
                  <a:pt x="1852247" y="2007995"/>
                  <a:pt x="1704871" y="1967802"/>
                </a:cubicBezTo>
                <a:cubicBezTo>
                  <a:pt x="1557495" y="1927609"/>
                  <a:pt x="1651280" y="1884066"/>
                  <a:pt x="1594339" y="1847222"/>
                </a:cubicBezTo>
                <a:cubicBezTo>
                  <a:pt x="1537398" y="1810378"/>
                  <a:pt x="1363227" y="1746738"/>
                  <a:pt x="1363227" y="1746738"/>
                </a:cubicBezTo>
                <a:cubicBezTo>
                  <a:pt x="1309636" y="1723292"/>
                  <a:pt x="1311311" y="1716593"/>
                  <a:pt x="1272792" y="1706545"/>
                </a:cubicBezTo>
                <a:cubicBezTo>
                  <a:pt x="1234273" y="1696497"/>
                  <a:pt x="1189056" y="1684773"/>
                  <a:pt x="1132115" y="1686448"/>
                </a:cubicBezTo>
                <a:cubicBezTo>
                  <a:pt x="1075174" y="1688123"/>
                  <a:pt x="1013210" y="1706545"/>
                  <a:pt x="931148" y="1716593"/>
                </a:cubicBezTo>
                <a:cubicBezTo>
                  <a:pt x="849086" y="1726641"/>
                  <a:pt x="748603" y="1768510"/>
                  <a:pt x="669891" y="1766835"/>
                </a:cubicBezTo>
                <a:close/>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7 - TextBox"/>
          <p:cNvSpPr txBox="1"/>
          <p:nvPr/>
        </p:nvSpPr>
        <p:spPr>
          <a:xfrm>
            <a:off x="4787900" y="3357563"/>
            <a:ext cx="1466850" cy="708025"/>
          </a:xfrm>
          <a:prstGeom prst="rect">
            <a:avLst/>
          </a:prstGeom>
          <a:noFill/>
        </p:spPr>
        <p:txBody>
          <a:bodyPr wrap="none">
            <a:spAutoFit/>
          </a:bodyPr>
          <a:lstStyle/>
          <a:p>
            <a:pPr>
              <a:defRPr/>
            </a:pPr>
            <a:r>
              <a:rPr lang="el-GR" sz="4000" b="1" dirty="0">
                <a:solidFill>
                  <a:srgbClr val="FFFF00"/>
                </a:solidFill>
                <a:effectLst>
                  <a:outerShdw blurRad="38100" dist="38100" dir="2700000" algn="tl">
                    <a:srgbClr val="000000">
                      <a:alpha val="43137"/>
                    </a:srgbClr>
                  </a:outerShdw>
                </a:effectLst>
              </a:rPr>
              <a:t>Ι</a:t>
            </a:r>
            <a:r>
              <a:rPr lang="en-US" sz="4000" b="1" dirty="0">
                <a:solidFill>
                  <a:srgbClr val="FFFF00"/>
                </a:solidFill>
                <a:effectLst>
                  <a:outerShdw blurRad="38100" dist="38100" dir="2700000" algn="tl">
                    <a:srgbClr val="000000">
                      <a:alpha val="43137"/>
                    </a:srgbClr>
                  </a:outerShdw>
                </a:effectLst>
              </a:rPr>
              <a:t>R</a:t>
            </a:r>
            <a:r>
              <a:rPr lang="el-GR" sz="4000" b="1" dirty="0">
                <a:solidFill>
                  <a:srgbClr val="FFFF00"/>
                </a:solidFill>
                <a:effectLst>
                  <a:outerShdw blurRad="38100" dist="38100" dir="2700000" algn="tl">
                    <a:srgbClr val="000000">
                      <a:alpha val="43137"/>
                    </a:srgbClr>
                  </a:outerShdw>
                </a:effectLst>
              </a:rPr>
              <a:t>ΟΝ</a:t>
            </a: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55299" name="2 - Θέση περιεχομένου"/>
          <p:cNvSpPr>
            <a:spLocks noGrp="1"/>
          </p:cNvSpPr>
          <p:nvPr>
            <p:ph idx="1"/>
          </p:nvPr>
        </p:nvSpPr>
        <p:spPr/>
        <p:txBody>
          <a:bodyPr/>
          <a:lstStyle/>
          <a:p>
            <a:pPr eaLnBrk="1" hangingPunct="1"/>
            <a:endParaRPr lang="el-GR" smtClean="0"/>
          </a:p>
        </p:txBody>
      </p:sp>
      <p:sp>
        <p:nvSpPr>
          <p:cNvPr id="553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55301" name="Picture 1" descr="a13"/>
          <p:cNvPicPr>
            <a:picLocks noChangeAspect="1" noChangeArrowheads="1"/>
          </p:cNvPicPr>
          <p:nvPr/>
        </p:nvPicPr>
        <p:blipFill>
          <a:blip r:embed="rId4" cstate="print"/>
          <a:srcRect/>
          <a:stretch>
            <a:fillRect/>
          </a:stretch>
        </p:blipFill>
        <p:spPr bwMode="auto">
          <a:xfrm>
            <a:off x="0" y="0"/>
            <a:ext cx="8255000" cy="6858000"/>
          </a:xfrm>
          <a:prstGeom prst="rect">
            <a:avLst/>
          </a:prstGeom>
          <a:noFill/>
          <a:ln w="9525">
            <a:noFill/>
            <a:miter lim="800000"/>
            <a:headEnd/>
            <a:tailEnd/>
          </a:ln>
        </p:spPr>
      </p:pic>
      <p:sp>
        <p:nvSpPr>
          <p:cNvPr id="55302" name="6 - Ορθογώνιο"/>
          <p:cNvSpPr>
            <a:spLocks noChangeArrowheads="1"/>
          </p:cNvSpPr>
          <p:nvPr/>
        </p:nvSpPr>
        <p:spPr bwMode="auto">
          <a:xfrm>
            <a:off x="395288" y="5013325"/>
            <a:ext cx="4572000" cy="954088"/>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2</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825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2</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825 ΕΤΗ</a:t>
            </a:r>
            <a:r>
              <a:rPr lang="en-US" sz="2800" b="1">
                <a:solidFill>
                  <a:srgbClr val="C00000"/>
                </a:solidFill>
                <a:latin typeface="Franklin Gothic Book" pitchFamily="34" charset="0"/>
              </a:rPr>
              <a:t> </a:t>
            </a:r>
            <a:endParaRPr lang="el-GR" sz="2800"/>
          </a:p>
        </p:txBody>
      </p:sp>
      <p:sp>
        <p:nvSpPr>
          <p:cNvPr id="7" name="6 - Ορθογώνιο"/>
          <p:cNvSpPr/>
          <p:nvPr/>
        </p:nvSpPr>
        <p:spPr>
          <a:xfrm>
            <a:off x="5651500" y="3500438"/>
            <a:ext cx="1944688" cy="923925"/>
          </a:xfrm>
          <a:prstGeom prst="rect">
            <a:avLst/>
          </a:prstGeom>
        </p:spPr>
        <p:txBody>
          <a:bodyPr>
            <a:spAutoFit/>
          </a:bodyPr>
          <a:lstStyle/>
          <a:p>
            <a:pPr>
              <a:defRPr/>
            </a:pPr>
            <a:r>
              <a:rPr lang="el-GR" sz="5400" b="1" dirty="0">
                <a:solidFill>
                  <a:srgbClr val="FFFF00"/>
                </a:solidFill>
                <a:effectLst>
                  <a:outerShdw blurRad="38100" dist="38100" dir="2700000" algn="tl">
                    <a:srgbClr val="000000">
                      <a:alpha val="43137"/>
                    </a:srgbClr>
                  </a:outerShdw>
                </a:effectLst>
              </a:rPr>
              <a:t>Ι</a:t>
            </a:r>
            <a:r>
              <a:rPr lang="en-US" sz="5400" b="1" dirty="0">
                <a:solidFill>
                  <a:srgbClr val="FFFF00"/>
                </a:solidFill>
                <a:effectLst>
                  <a:outerShdw blurRad="38100" dist="38100" dir="2700000" algn="tl">
                    <a:srgbClr val="000000">
                      <a:alpha val="43137"/>
                    </a:srgbClr>
                  </a:outerShdw>
                </a:effectLst>
              </a:rPr>
              <a:t>R</a:t>
            </a:r>
            <a:r>
              <a:rPr lang="el-GR" sz="5400" b="1" dirty="0">
                <a:solidFill>
                  <a:srgbClr val="FFFF00"/>
                </a:solidFill>
                <a:effectLst>
                  <a:outerShdw blurRad="38100" dist="38100" dir="2700000" algn="tl">
                    <a:srgbClr val="000000">
                      <a:alpha val="43137"/>
                    </a:srgbClr>
                  </a:outerShdw>
                </a:effectLst>
              </a:rPr>
              <a:t>ΟΝ</a:t>
            </a: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56323" name="2 - Θέση περιεχομένου"/>
          <p:cNvSpPr>
            <a:spLocks noGrp="1"/>
          </p:cNvSpPr>
          <p:nvPr>
            <p:ph idx="1"/>
          </p:nvPr>
        </p:nvSpPr>
        <p:spPr/>
        <p:txBody>
          <a:bodyPr/>
          <a:lstStyle/>
          <a:p>
            <a:pPr eaLnBrk="1" hangingPunct="1"/>
            <a:endParaRPr lang="el-GR" smtClean="0"/>
          </a:p>
        </p:txBody>
      </p:sp>
      <p:sp>
        <p:nvSpPr>
          <p:cNvPr id="5632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56325" name="Picture 1" descr="a15"/>
          <p:cNvPicPr>
            <a:picLocks noChangeAspect="1" noChangeArrowheads="1"/>
          </p:cNvPicPr>
          <p:nvPr/>
        </p:nvPicPr>
        <p:blipFill>
          <a:blip r:embed="rId4" cstate="print"/>
          <a:srcRect/>
          <a:stretch>
            <a:fillRect/>
          </a:stretch>
        </p:blipFill>
        <p:spPr bwMode="auto">
          <a:xfrm>
            <a:off x="0" y="0"/>
            <a:ext cx="8293100" cy="6858000"/>
          </a:xfrm>
          <a:prstGeom prst="rect">
            <a:avLst/>
          </a:prstGeom>
          <a:noFill/>
          <a:ln w="9525">
            <a:noFill/>
            <a:miter lim="800000"/>
            <a:headEnd/>
            <a:tailEnd/>
          </a:ln>
        </p:spPr>
      </p:pic>
      <p:sp>
        <p:nvSpPr>
          <p:cNvPr id="56326" name="5 - Ορθογώνιο"/>
          <p:cNvSpPr>
            <a:spLocks noChangeArrowheads="1"/>
          </p:cNvSpPr>
          <p:nvPr/>
        </p:nvSpPr>
        <p:spPr bwMode="auto">
          <a:xfrm>
            <a:off x="395288" y="5013325"/>
            <a:ext cx="4572000" cy="954088"/>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2</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670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2</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670 ΕΤΗ</a:t>
            </a:r>
            <a:r>
              <a:rPr lang="en-US" sz="2800" b="1">
                <a:solidFill>
                  <a:srgbClr val="C00000"/>
                </a:solidFill>
                <a:latin typeface="Franklin Gothic Book" pitchFamily="34" charset="0"/>
              </a:rPr>
              <a:t> </a:t>
            </a:r>
            <a:endParaRPr lang="el-GR" sz="2800"/>
          </a:p>
        </p:txBody>
      </p:sp>
      <p:sp>
        <p:nvSpPr>
          <p:cNvPr id="7" name="6 - Ορθογώνιο"/>
          <p:cNvSpPr/>
          <p:nvPr/>
        </p:nvSpPr>
        <p:spPr>
          <a:xfrm>
            <a:off x="5292725" y="3789363"/>
            <a:ext cx="2447925" cy="922337"/>
          </a:xfrm>
          <a:prstGeom prst="rect">
            <a:avLst/>
          </a:prstGeom>
        </p:spPr>
        <p:txBody>
          <a:bodyPr>
            <a:spAutoFit/>
          </a:bodyPr>
          <a:lstStyle/>
          <a:p>
            <a:pPr>
              <a:defRPr/>
            </a:pPr>
            <a:r>
              <a:rPr lang="el-GR" sz="5400" dirty="0">
                <a:solidFill>
                  <a:srgbClr val="FFFF00"/>
                </a:solidFill>
                <a:effectLst>
                  <a:outerShdw blurRad="38100" dist="38100" dir="2700000" algn="tl">
                    <a:srgbClr val="000000">
                      <a:alpha val="43137"/>
                    </a:srgbClr>
                  </a:outerShdw>
                </a:effectLst>
              </a:rPr>
              <a:t>Ι</a:t>
            </a:r>
            <a:r>
              <a:rPr lang="en-US" sz="5400" dirty="0">
                <a:solidFill>
                  <a:srgbClr val="FFFF00"/>
                </a:solidFill>
                <a:effectLst>
                  <a:outerShdw blurRad="38100" dist="38100" dir="2700000" algn="tl">
                    <a:srgbClr val="000000">
                      <a:alpha val="43137"/>
                    </a:srgbClr>
                  </a:outerShdw>
                </a:effectLst>
              </a:rPr>
              <a:t>R</a:t>
            </a:r>
            <a:r>
              <a:rPr lang="el-GR" sz="5400" dirty="0">
                <a:solidFill>
                  <a:srgbClr val="FFFF00"/>
                </a:solidFill>
                <a:effectLst>
                  <a:outerShdw blurRad="38100" dist="38100" dir="2700000" algn="tl">
                    <a:srgbClr val="000000">
                      <a:alpha val="43137"/>
                    </a:srgbClr>
                  </a:outerShdw>
                </a:effectLst>
              </a:rPr>
              <a:t>ΟΝ</a:t>
            </a: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57347" name="2 - Θέση περιεχομένου"/>
          <p:cNvSpPr>
            <a:spLocks noGrp="1"/>
          </p:cNvSpPr>
          <p:nvPr>
            <p:ph idx="1"/>
          </p:nvPr>
        </p:nvSpPr>
        <p:spPr/>
        <p:txBody>
          <a:bodyPr/>
          <a:lstStyle/>
          <a:p>
            <a:pPr eaLnBrk="1" hangingPunct="1"/>
            <a:endParaRPr lang="el-GR" smtClean="0"/>
          </a:p>
        </p:txBody>
      </p:sp>
      <p:sp>
        <p:nvSpPr>
          <p:cNvPr id="5734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57349" name="Picture 1" descr="a16"/>
          <p:cNvPicPr>
            <a:picLocks noChangeAspect="1" noChangeArrowheads="1"/>
          </p:cNvPicPr>
          <p:nvPr/>
        </p:nvPicPr>
        <p:blipFill>
          <a:blip r:embed="rId4" cstate="print"/>
          <a:srcRect/>
          <a:stretch>
            <a:fillRect/>
          </a:stretch>
        </p:blipFill>
        <p:spPr bwMode="auto">
          <a:xfrm>
            <a:off x="0" y="0"/>
            <a:ext cx="8358188" cy="6896100"/>
          </a:xfrm>
          <a:prstGeom prst="rect">
            <a:avLst/>
          </a:prstGeom>
          <a:noFill/>
          <a:ln w="9525">
            <a:noFill/>
            <a:miter lim="800000"/>
            <a:headEnd/>
            <a:tailEnd/>
          </a:ln>
        </p:spPr>
      </p:pic>
      <p:sp>
        <p:nvSpPr>
          <p:cNvPr id="57350" name="5 - Ορθογώνιο"/>
          <p:cNvSpPr>
            <a:spLocks noChangeArrowheads="1"/>
          </p:cNvSpPr>
          <p:nvPr/>
        </p:nvSpPr>
        <p:spPr bwMode="auto">
          <a:xfrm>
            <a:off x="395288" y="5013325"/>
            <a:ext cx="4572000" cy="954088"/>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2</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560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2</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560 ΕΤΗ</a:t>
            </a:r>
            <a:r>
              <a:rPr lang="en-US" sz="2800" b="1">
                <a:solidFill>
                  <a:srgbClr val="C00000"/>
                </a:solidFill>
                <a:latin typeface="Franklin Gothic Book" pitchFamily="34" charset="0"/>
              </a:rPr>
              <a:t> </a:t>
            </a:r>
            <a:endParaRPr lang="el-GR" sz="2800"/>
          </a:p>
        </p:txBody>
      </p:sp>
      <p:sp>
        <p:nvSpPr>
          <p:cNvPr id="7" name="6 - Ορθογώνιο"/>
          <p:cNvSpPr/>
          <p:nvPr/>
        </p:nvSpPr>
        <p:spPr>
          <a:xfrm>
            <a:off x="4643438" y="3789363"/>
            <a:ext cx="2376487" cy="922337"/>
          </a:xfrm>
          <a:prstGeom prst="rect">
            <a:avLst/>
          </a:prstGeom>
        </p:spPr>
        <p:txBody>
          <a:bodyPr>
            <a:spAutoFit/>
          </a:bodyPr>
          <a:lstStyle/>
          <a:p>
            <a:pPr>
              <a:defRPr/>
            </a:pPr>
            <a:r>
              <a:rPr lang="el-GR" sz="5400" b="1" dirty="0">
                <a:solidFill>
                  <a:srgbClr val="FFFF00"/>
                </a:solidFill>
                <a:effectLst>
                  <a:outerShdw blurRad="38100" dist="38100" dir="2700000" algn="tl">
                    <a:srgbClr val="000000">
                      <a:alpha val="43137"/>
                    </a:srgbClr>
                  </a:outerShdw>
                </a:effectLst>
              </a:rPr>
              <a:t>Ι</a:t>
            </a:r>
            <a:r>
              <a:rPr lang="en-US" sz="5400" b="1" dirty="0">
                <a:solidFill>
                  <a:srgbClr val="FFFF00"/>
                </a:solidFill>
                <a:effectLst>
                  <a:outerShdw blurRad="38100" dist="38100" dir="2700000" algn="tl">
                    <a:srgbClr val="000000">
                      <a:alpha val="43137"/>
                    </a:srgbClr>
                  </a:outerShdw>
                </a:effectLst>
              </a:rPr>
              <a:t>R</a:t>
            </a:r>
            <a:r>
              <a:rPr lang="el-GR" sz="5400" b="1" dirty="0">
                <a:solidFill>
                  <a:srgbClr val="FFFF00"/>
                </a:solidFill>
                <a:effectLst>
                  <a:outerShdw blurRad="38100" dist="38100" dir="2700000" algn="tl">
                    <a:srgbClr val="000000">
                      <a:alpha val="43137"/>
                    </a:srgbClr>
                  </a:outerShdw>
                </a:effectLst>
              </a:rPr>
              <a:t>ΟΝ</a:t>
            </a: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58371" name="2 - Θέση περιεχομένου"/>
          <p:cNvSpPr>
            <a:spLocks noGrp="1"/>
          </p:cNvSpPr>
          <p:nvPr>
            <p:ph idx="1"/>
          </p:nvPr>
        </p:nvSpPr>
        <p:spPr/>
        <p:txBody>
          <a:bodyPr/>
          <a:lstStyle/>
          <a:p>
            <a:pPr eaLnBrk="1" hangingPunct="1"/>
            <a:endParaRPr lang="el-GR" smtClean="0"/>
          </a:p>
        </p:txBody>
      </p:sp>
      <p:sp>
        <p:nvSpPr>
          <p:cNvPr id="5837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58373" name="Picture 1" descr="a17"/>
          <p:cNvPicPr>
            <a:picLocks noChangeAspect="1" noChangeArrowheads="1"/>
          </p:cNvPicPr>
          <p:nvPr/>
        </p:nvPicPr>
        <p:blipFill>
          <a:blip r:embed="rId4" cstate="print"/>
          <a:srcRect/>
          <a:stretch>
            <a:fillRect/>
          </a:stretch>
        </p:blipFill>
        <p:spPr bwMode="auto">
          <a:xfrm>
            <a:off x="0" y="0"/>
            <a:ext cx="8293100" cy="6858000"/>
          </a:xfrm>
          <a:prstGeom prst="rect">
            <a:avLst/>
          </a:prstGeom>
          <a:noFill/>
          <a:ln w="9525">
            <a:noFill/>
            <a:miter lim="800000"/>
            <a:headEnd/>
            <a:tailEnd/>
          </a:ln>
        </p:spPr>
      </p:pic>
      <p:sp>
        <p:nvSpPr>
          <p:cNvPr id="58374" name="5 - Ορθογώνιο"/>
          <p:cNvSpPr>
            <a:spLocks noChangeArrowheads="1"/>
          </p:cNvSpPr>
          <p:nvPr/>
        </p:nvSpPr>
        <p:spPr bwMode="auto">
          <a:xfrm>
            <a:off x="0" y="4221163"/>
            <a:ext cx="4572000" cy="1816100"/>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2</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480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2</a:t>
            </a:r>
            <a:r>
              <a:rPr lang="en-US" sz="2800" b="1">
                <a:solidFill>
                  <a:srgbClr val="002060"/>
                </a:solidFill>
                <a:latin typeface="Franklin Gothic Book" pitchFamily="34" charset="0"/>
              </a:rPr>
              <a:t>.</a:t>
            </a:r>
            <a:r>
              <a:rPr lang="el-GR" sz="2800" b="1">
                <a:solidFill>
                  <a:srgbClr val="002060"/>
                </a:solidFill>
                <a:latin typeface="Franklin Gothic Book" pitchFamily="34" charset="0"/>
              </a:rPr>
              <a:t>480 ΕΤΗ</a:t>
            </a:r>
            <a:r>
              <a:rPr lang="en-US" sz="2800" b="1">
                <a:solidFill>
                  <a:srgbClr val="C00000"/>
                </a:solidFill>
                <a:latin typeface="Franklin Gothic Book" pitchFamily="34" charset="0"/>
              </a:rPr>
              <a:t> </a:t>
            </a:r>
            <a:endParaRPr lang="el-GR" sz="2800" b="1">
              <a:solidFill>
                <a:srgbClr val="C00000"/>
              </a:solidFill>
              <a:latin typeface="Franklin Gothic Book" pitchFamily="34" charset="0"/>
            </a:endParaRPr>
          </a:p>
          <a:p>
            <a:r>
              <a:rPr lang="el-GR" sz="2800" b="1">
                <a:solidFill>
                  <a:srgbClr val="C00000"/>
                </a:solidFill>
                <a:latin typeface="Franklin Gothic Book" pitchFamily="34" charset="0"/>
              </a:rPr>
              <a:t>ΜΑΧΗ ΘΕΡΜΟΠΥΠΩΝ</a:t>
            </a:r>
          </a:p>
          <a:p>
            <a:r>
              <a:rPr lang="en-US" sz="2800" b="1">
                <a:solidFill>
                  <a:srgbClr val="C00000"/>
                </a:solidFill>
                <a:latin typeface="Franklin Gothic Book" pitchFamily="34" charset="0"/>
              </a:rPr>
              <a:t>THE BATLE OF THEROPILAE</a:t>
            </a:r>
            <a:endParaRPr lang="el-GR" sz="2800"/>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59395" name="2 - Θέση περιεχομένου"/>
          <p:cNvSpPr>
            <a:spLocks noGrp="1"/>
          </p:cNvSpPr>
          <p:nvPr>
            <p:ph idx="1"/>
          </p:nvPr>
        </p:nvSpPr>
        <p:spPr/>
        <p:txBody>
          <a:bodyPr/>
          <a:lstStyle/>
          <a:p>
            <a:pPr eaLnBrk="1" hangingPunct="1"/>
            <a:endParaRPr lang="el-GR" smtClean="0"/>
          </a:p>
        </p:txBody>
      </p:sp>
      <p:sp>
        <p:nvSpPr>
          <p:cNvPr id="5939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59397" name="Picture 1" descr="a18"/>
          <p:cNvPicPr>
            <a:picLocks noChangeAspect="1" noChangeArrowheads="1"/>
          </p:cNvPicPr>
          <p:nvPr/>
        </p:nvPicPr>
        <p:blipFill>
          <a:blip r:embed="rId4" cstate="print"/>
          <a:srcRect/>
          <a:stretch>
            <a:fillRect/>
          </a:stretch>
        </p:blipFill>
        <p:spPr bwMode="auto">
          <a:xfrm>
            <a:off x="0" y="0"/>
            <a:ext cx="8234363" cy="6858000"/>
          </a:xfrm>
          <a:prstGeom prst="rect">
            <a:avLst/>
          </a:prstGeom>
          <a:noFill/>
          <a:ln w="9525">
            <a:noFill/>
            <a:miter lim="800000"/>
            <a:headEnd/>
            <a:tailEnd/>
          </a:ln>
        </p:spPr>
      </p:pic>
      <p:sp>
        <p:nvSpPr>
          <p:cNvPr id="59398" name="5 - Ορθογώνιο"/>
          <p:cNvSpPr>
            <a:spLocks noChangeArrowheads="1"/>
          </p:cNvSpPr>
          <p:nvPr/>
        </p:nvSpPr>
        <p:spPr bwMode="auto">
          <a:xfrm>
            <a:off x="395288" y="5013325"/>
            <a:ext cx="4572000" cy="954088"/>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2</a:t>
            </a:r>
            <a:r>
              <a:rPr lang="en-US" sz="2800" b="1">
                <a:solidFill>
                  <a:srgbClr val="002060"/>
                </a:solidFill>
                <a:latin typeface="Franklin Gothic Book" pitchFamily="34" charset="0"/>
              </a:rPr>
              <a:t>.37</a:t>
            </a:r>
            <a:r>
              <a:rPr lang="el-GR" sz="2800" b="1">
                <a:solidFill>
                  <a:srgbClr val="002060"/>
                </a:solidFill>
                <a:latin typeface="Franklin Gothic Book" pitchFamily="34" charset="0"/>
              </a:rPr>
              <a:t>5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2</a:t>
            </a:r>
            <a:r>
              <a:rPr lang="en-US" sz="2800" b="1">
                <a:solidFill>
                  <a:srgbClr val="002060"/>
                </a:solidFill>
                <a:latin typeface="Franklin Gothic Book" pitchFamily="34" charset="0"/>
              </a:rPr>
              <a:t>.37</a:t>
            </a:r>
            <a:r>
              <a:rPr lang="el-GR" sz="2800" b="1">
                <a:solidFill>
                  <a:srgbClr val="002060"/>
                </a:solidFill>
                <a:latin typeface="Franklin Gothic Book" pitchFamily="34" charset="0"/>
              </a:rPr>
              <a:t>5 ΕΤΗ</a:t>
            </a:r>
            <a:r>
              <a:rPr lang="en-US" sz="2800" b="1">
                <a:solidFill>
                  <a:srgbClr val="C00000"/>
                </a:solidFill>
                <a:latin typeface="Franklin Gothic Book" pitchFamily="34" charset="0"/>
              </a:rPr>
              <a:t> </a:t>
            </a:r>
            <a:endParaRPr lang="el-GR" sz="2800"/>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1 - Εικόνα" descr="eur19.gif"/>
          <p:cNvPicPr>
            <a:picLocks noGrp="1" noChangeAspect="1"/>
          </p:cNvPicPr>
          <p:nvPr isPhoto="1"/>
        </p:nvPicPr>
        <p:blipFill>
          <a:blip r:embed="rId4" cstate="print"/>
          <a:srcRect/>
          <a:stretch>
            <a:fillRect/>
          </a:stretch>
        </p:blipFill>
        <p:spPr bwMode="auto">
          <a:xfrm>
            <a:off x="0" y="496888"/>
            <a:ext cx="9144000" cy="5864225"/>
          </a:xfrm>
          <a:prstGeom prst="rect">
            <a:avLst/>
          </a:prstGeom>
          <a:noFill/>
          <a:ln w="9525">
            <a:noFill/>
            <a:miter lim="800000"/>
            <a:headEnd/>
            <a:tailEnd/>
          </a:ln>
        </p:spPr>
      </p:pic>
      <p:sp>
        <p:nvSpPr>
          <p:cNvPr id="8195" name="3 - Ορθογώνιο"/>
          <p:cNvSpPr>
            <a:spLocks noChangeArrowheads="1"/>
          </p:cNvSpPr>
          <p:nvPr/>
        </p:nvSpPr>
        <p:spPr bwMode="auto">
          <a:xfrm>
            <a:off x="357188" y="6000750"/>
            <a:ext cx="8031162" cy="708025"/>
          </a:xfrm>
          <a:prstGeom prst="rect">
            <a:avLst/>
          </a:prstGeom>
          <a:solidFill>
            <a:schemeClr val="accent2"/>
          </a:solidFill>
          <a:ln w="9525">
            <a:noFill/>
            <a:miter lim="800000"/>
            <a:headEnd/>
            <a:tailEnd/>
          </a:ln>
        </p:spPr>
        <p:txBody>
          <a:bodyPr>
            <a:spAutoFit/>
          </a:bodyPr>
          <a:lstStyle/>
          <a:p>
            <a:pPr fontAlgn="auto">
              <a:spcBef>
                <a:spcPts val="0"/>
              </a:spcBef>
              <a:spcAft>
                <a:spcPts val="0"/>
              </a:spcAft>
              <a:defRPr/>
            </a:pPr>
            <a:r>
              <a:rPr lang="el-GR" sz="3600" b="1" dirty="0">
                <a:solidFill>
                  <a:srgbClr val="C00000"/>
                </a:solidFill>
                <a:latin typeface="Calibri" pitchFamily="34" charset="0"/>
              </a:rPr>
              <a:t>ΠΡΙΝ 18.000 ΕΤΗ</a:t>
            </a:r>
            <a:r>
              <a:rPr lang="el-GR" sz="3600" dirty="0">
                <a:solidFill>
                  <a:srgbClr val="002060"/>
                </a:solidFill>
                <a:latin typeface="+mn-lt"/>
              </a:rPr>
              <a:t> </a:t>
            </a:r>
            <a:r>
              <a:rPr lang="en-US" sz="3600" dirty="0">
                <a:solidFill>
                  <a:srgbClr val="002060"/>
                </a:solidFill>
                <a:latin typeface="+mn-lt"/>
              </a:rPr>
              <a:t>- </a:t>
            </a:r>
            <a:r>
              <a:rPr lang="el-GR" sz="4000" b="1" dirty="0">
                <a:solidFill>
                  <a:srgbClr val="002060"/>
                </a:solidFill>
                <a:latin typeface="+mj-lt"/>
              </a:rPr>
              <a:t>18</a:t>
            </a:r>
            <a:r>
              <a:rPr lang="en-US" sz="4000" b="1" dirty="0">
                <a:solidFill>
                  <a:srgbClr val="002060"/>
                </a:solidFill>
                <a:latin typeface="+mj-lt"/>
              </a:rPr>
              <a:t>.</a:t>
            </a:r>
            <a:r>
              <a:rPr lang="el-GR" sz="4000" b="1" dirty="0">
                <a:solidFill>
                  <a:srgbClr val="002060"/>
                </a:solidFill>
                <a:latin typeface="+mj-lt"/>
              </a:rPr>
              <a:t>000 </a:t>
            </a:r>
            <a:r>
              <a:rPr lang="en-US" sz="4000" b="1" dirty="0">
                <a:solidFill>
                  <a:srgbClr val="002060"/>
                </a:solidFill>
                <a:latin typeface="+mj-lt"/>
              </a:rPr>
              <a:t>YEARS AGO</a:t>
            </a:r>
            <a:r>
              <a:rPr lang="en-US" sz="4000" b="1" dirty="0">
                <a:solidFill>
                  <a:srgbClr val="C00000"/>
                </a:solidFill>
                <a:latin typeface="+mj-lt"/>
              </a:rPr>
              <a:t> </a:t>
            </a:r>
            <a:endParaRPr lang="el-GR" sz="3600" b="1" dirty="0">
              <a:solidFill>
                <a:srgbClr val="C00000"/>
              </a:solidFill>
              <a:latin typeface="+mj-lt"/>
            </a:endParaRPr>
          </a:p>
        </p:txBody>
      </p:sp>
      <p:sp>
        <p:nvSpPr>
          <p:cNvPr id="9220" name="7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B115A9EA-EB00-4507-A44C-3F9B72483FC1}" type="slidenum">
              <a:rPr lang="el-GR"/>
              <a:pPr fontAlgn="base">
                <a:spcBef>
                  <a:spcPct val="0"/>
                </a:spcBef>
                <a:spcAft>
                  <a:spcPct val="0"/>
                </a:spcAft>
                <a:defRPr/>
              </a:pPr>
              <a:t>5</a:t>
            </a:fld>
            <a:endParaRPr lang="el-G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60419" name="2 - Θέση περιεχομένου"/>
          <p:cNvSpPr>
            <a:spLocks noGrp="1"/>
          </p:cNvSpPr>
          <p:nvPr>
            <p:ph idx="1"/>
          </p:nvPr>
        </p:nvSpPr>
        <p:spPr/>
        <p:txBody>
          <a:bodyPr/>
          <a:lstStyle/>
          <a:p>
            <a:pPr eaLnBrk="1" hangingPunct="1"/>
            <a:endParaRPr lang="el-GR" smtClean="0"/>
          </a:p>
        </p:txBody>
      </p:sp>
      <p:sp>
        <p:nvSpPr>
          <p:cNvPr id="6042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60421" name="Picture 1" descr="a21"/>
          <p:cNvPicPr>
            <a:picLocks noChangeAspect="1" noChangeArrowheads="1"/>
          </p:cNvPicPr>
          <p:nvPr/>
        </p:nvPicPr>
        <p:blipFill>
          <a:blip r:embed="rId4" cstate="print"/>
          <a:srcRect/>
          <a:stretch>
            <a:fillRect/>
          </a:stretch>
        </p:blipFill>
        <p:spPr bwMode="auto">
          <a:xfrm>
            <a:off x="0" y="0"/>
            <a:ext cx="8213725" cy="6858000"/>
          </a:xfrm>
          <a:prstGeom prst="rect">
            <a:avLst/>
          </a:prstGeom>
          <a:noFill/>
          <a:ln w="9525">
            <a:noFill/>
            <a:miter lim="800000"/>
            <a:headEnd/>
            <a:tailEnd/>
          </a:ln>
        </p:spPr>
      </p:pic>
      <p:sp>
        <p:nvSpPr>
          <p:cNvPr id="60422" name="5 - Ορθογώνιο"/>
          <p:cNvSpPr>
            <a:spLocks noChangeArrowheads="1"/>
          </p:cNvSpPr>
          <p:nvPr/>
        </p:nvSpPr>
        <p:spPr bwMode="auto">
          <a:xfrm>
            <a:off x="395288" y="5013325"/>
            <a:ext cx="4572000" cy="954088"/>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2</a:t>
            </a:r>
            <a:r>
              <a:rPr lang="en-US" sz="2800" b="1">
                <a:solidFill>
                  <a:srgbClr val="002060"/>
                </a:solidFill>
                <a:latin typeface="Franklin Gothic Book" pitchFamily="34" charset="0"/>
              </a:rPr>
              <a:t>.3</a:t>
            </a:r>
            <a:r>
              <a:rPr lang="el-GR" sz="2800" b="1">
                <a:solidFill>
                  <a:srgbClr val="002060"/>
                </a:solidFill>
                <a:latin typeface="Franklin Gothic Book" pitchFamily="34" charset="0"/>
              </a:rPr>
              <a:t>2</a:t>
            </a:r>
            <a:r>
              <a:rPr lang="en-US" sz="2800" b="1">
                <a:solidFill>
                  <a:srgbClr val="002060"/>
                </a:solidFill>
                <a:latin typeface="Franklin Gothic Book" pitchFamily="34" charset="0"/>
              </a:rPr>
              <a:t>3</a:t>
            </a:r>
            <a:r>
              <a:rPr lang="el-GR" sz="2800" b="1">
                <a:solidFill>
                  <a:srgbClr val="002060"/>
                </a:solidFill>
                <a:latin typeface="Franklin Gothic Book" pitchFamily="34" charset="0"/>
              </a:rPr>
              <a:t>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2</a:t>
            </a:r>
            <a:r>
              <a:rPr lang="en-US" sz="2800" b="1">
                <a:solidFill>
                  <a:srgbClr val="002060"/>
                </a:solidFill>
                <a:latin typeface="Franklin Gothic Book" pitchFamily="34" charset="0"/>
              </a:rPr>
              <a:t>.3</a:t>
            </a:r>
            <a:r>
              <a:rPr lang="el-GR" sz="2800" b="1">
                <a:solidFill>
                  <a:srgbClr val="002060"/>
                </a:solidFill>
                <a:latin typeface="Franklin Gothic Book" pitchFamily="34" charset="0"/>
              </a:rPr>
              <a:t>2</a:t>
            </a:r>
            <a:r>
              <a:rPr lang="en-US" sz="2800" b="1">
                <a:solidFill>
                  <a:srgbClr val="002060"/>
                </a:solidFill>
                <a:latin typeface="Franklin Gothic Book" pitchFamily="34" charset="0"/>
              </a:rPr>
              <a:t>3</a:t>
            </a:r>
            <a:r>
              <a:rPr lang="el-GR" sz="2800" b="1">
                <a:solidFill>
                  <a:srgbClr val="002060"/>
                </a:solidFill>
                <a:latin typeface="Franklin Gothic Book" pitchFamily="34" charset="0"/>
              </a:rPr>
              <a:t> ΕΤΗ</a:t>
            </a:r>
            <a:r>
              <a:rPr lang="en-US" sz="2800" b="1">
                <a:solidFill>
                  <a:srgbClr val="C00000"/>
                </a:solidFill>
                <a:latin typeface="Franklin Gothic Book" pitchFamily="34" charset="0"/>
              </a:rPr>
              <a:t> </a:t>
            </a:r>
            <a:endParaRPr lang="el-GR" sz="2800"/>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61443" name="2 - Θέση περιεχομένου"/>
          <p:cNvSpPr>
            <a:spLocks noGrp="1"/>
          </p:cNvSpPr>
          <p:nvPr>
            <p:ph idx="1"/>
          </p:nvPr>
        </p:nvSpPr>
        <p:spPr/>
        <p:txBody>
          <a:bodyPr/>
          <a:lstStyle/>
          <a:p>
            <a:pPr eaLnBrk="1" hangingPunct="1"/>
            <a:endParaRPr lang="el-GR" smtClean="0"/>
          </a:p>
        </p:txBody>
      </p:sp>
      <p:sp>
        <p:nvSpPr>
          <p:cNvPr id="6144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61445" name="Picture 1" descr="a22"/>
          <p:cNvPicPr>
            <a:picLocks noChangeAspect="1" noChangeArrowheads="1"/>
          </p:cNvPicPr>
          <p:nvPr/>
        </p:nvPicPr>
        <p:blipFill>
          <a:blip r:embed="rId4" cstate="print"/>
          <a:srcRect/>
          <a:stretch>
            <a:fillRect/>
          </a:stretch>
        </p:blipFill>
        <p:spPr bwMode="auto">
          <a:xfrm>
            <a:off x="0" y="0"/>
            <a:ext cx="8286750" cy="6869113"/>
          </a:xfrm>
          <a:prstGeom prst="rect">
            <a:avLst/>
          </a:prstGeom>
          <a:noFill/>
          <a:ln w="9525">
            <a:noFill/>
            <a:miter lim="800000"/>
            <a:headEnd/>
            <a:tailEnd/>
          </a:ln>
        </p:spPr>
      </p:pic>
      <p:sp>
        <p:nvSpPr>
          <p:cNvPr id="61446" name="5 - Ορθογώνιο"/>
          <p:cNvSpPr>
            <a:spLocks noChangeArrowheads="1"/>
          </p:cNvSpPr>
          <p:nvPr/>
        </p:nvSpPr>
        <p:spPr bwMode="auto">
          <a:xfrm>
            <a:off x="179388" y="4652963"/>
            <a:ext cx="4572000" cy="954087"/>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2</a:t>
            </a:r>
            <a:r>
              <a:rPr lang="en-US" sz="2800" b="1">
                <a:solidFill>
                  <a:srgbClr val="002060"/>
                </a:solidFill>
                <a:latin typeface="Franklin Gothic Book" pitchFamily="34" charset="0"/>
              </a:rPr>
              <a:t>.300</a:t>
            </a:r>
            <a:r>
              <a:rPr lang="el-GR" sz="2800" b="1">
                <a:solidFill>
                  <a:srgbClr val="002060"/>
                </a:solidFill>
                <a:latin typeface="Franklin Gothic Book" pitchFamily="34" charset="0"/>
              </a:rPr>
              <a:t>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2</a:t>
            </a:r>
            <a:r>
              <a:rPr lang="en-US" sz="2800" b="1">
                <a:solidFill>
                  <a:srgbClr val="002060"/>
                </a:solidFill>
                <a:latin typeface="Franklin Gothic Book" pitchFamily="34" charset="0"/>
              </a:rPr>
              <a:t>.300 </a:t>
            </a:r>
            <a:r>
              <a:rPr lang="el-GR" sz="2800" b="1">
                <a:solidFill>
                  <a:srgbClr val="002060"/>
                </a:solidFill>
                <a:latin typeface="Franklin Gothic Book" pitchFamily="34" charset="0"/>
              </a:rPr>
              <a:t>ΕΤΗ</a:t>
            </a:r>
            <a:r>
              <a:rPr lang="en-US" sz="2800" b="1">
                <a:solidFill>
                  <a:srgbClr val="C00000"/>
                </a:solidFill>
                <a:latin typeface="Franklin Gothic Book" pitchFamily="34" charset="0"/>
              </a:rPr>
              <a:t> </a:t>
            </a:r>
            <a:endParaRPr lang="el-GR" sz="2800"/>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62467" name="2 - Θέση περιεχομένου"/>
          <p:cNvSpPr>
            <a:spLocks noGrp="1"/>
          </p:cNvSpPr>
          <p:nvPr>
            <p:ph idx="1"/>
          </p:nvPr>
        </p:nvSpPr>
        <p:spPr/>
        <p:txBody>
          <a:bodyPr/>
          <a:lstStyle/>
          <a:p>
            <a:pPr eaLnBrk="1" hangingPunct="1"/>
            <a:endParaRPr lang="el-GR" smtClean="0"/>
          </a:p>
        </p:txBody>
      </p:sp>
      <p:sp>
        <p:nvSpPr>
          <p:cNvPr id="6246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62469" name="Picture 1" descr="a23"/>
          <p:cNvPicPr>
            <a:picLocks noChangeAspect="1" noChangeArrowheads="1"/>
          </p:cNvPicPr>
          <p:nvPr/>
        </p:nvPicPr>
        <p:blipFill>
          <a:blip r:embed="rId4" cstate="print"/>
          <a:srcRect/>
          <a:stretch>
            <a:fillRect/>
          </a:stretch>
        </p:blipFill>
        <p:spPr bwMode="auto">
          <a:xfrm>
            <a:off x="0" y="0"/>
            <a:ext cx="8293100" cy="6858000"/>
          </a:xfrm>
          <a:prstGeom prst="rect">
            <a:avLst/>
          </a:prstGeom>
          <a:noFill/>
          <a:ln w="9525">
            <a:noFill/>
            <a:miter lim="800000"/>
            <a:headEnd/>
            <a:tailEnd/>
          </a:ln>
        </p:spPr>
      </p:pic>
      <p:sp>
        <p:nvSpPr>
          <p:cNvPr id="62470" name="5 - Ορθογώνιο"/>
          <p:cNvSpPr>
            <a:spLocks noChangeArrowheads="1"/>
          </p:cNvSpPr>
          <p:nvPr/>
        </p:nvSpPr>
        <p:spPr bwMode="auto">
          <a:xfrm>
            <a:off x="179388" y="4652963"/>
            <a:ext cx="4572000" cy="954087"/>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2</a:t>
            </a:r>
            <a:r>
              <a:rPr lang="en-US" sz="2800" b="1">
                <a:solidFill>
                  <a:srgbClr val="002060"/>
                </a:solidFill>
                <a:latin typeface="Franklin Gothic Book" pitchFamily="34" charset="0"/>
              </a:rPr>
              <a:t>.270</a:t>
            </a:r>
            <a:r>
              <a:rPr lang="el-GR" sz="2800" b="1">
                <a:solidFill>
                  <a:srgbClr val="002060"/>
                </a:solidFill>
                <a:latin typeface="Franklin Gothic Book" pitchFamily="34" charset="0"/>
              </a:rPr>
              <a:t>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2</a:t>
            </a:r>
            <a:r>
              <a:rPr lang="en-US" sz="2800" b="1">
                <a:solidFill>
                  <a:srgbClr val="002060"/>
                </a:solidFill>
                <a:latin typeface="Franklin Gothic Book" pitchFamily="34" charset="0"/>
              </a:rPr>
              <a:t>.270</a:t>
            </a:r>
            <a:r>
              <a:rPr lang="el-GR" sz="2800" b="1">
                <a:solidFill>
                  <a:srgbClr val="002060"/>
                </a:solidFill>
                <a:latin typeface="Franklin Gothic Book" pitchFamily="34" charset="0"/>
              </a:rPr>
              <a:t> ΕΤΗ</a:t>
            </a:r>
            <a:r>
              <a:rPr lang="en-US" sz="2800" b="1">
                <a:solidFill>
                  <a:srgbClr val="C00000"/>
                </a:solidFill>
                <a:latin typeface="Franklin Gothic Book" pitchFamily="34" charset="0"/>
              </a:rPr>
              <a:t> </a:t>
            </a:r>
            <a:endParaRPr lang="el-GR" sz="2800"/>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63491" name="2 - Θέση περιεχομένου"/>
          <p:cNvSpPr>
            <a:spLocks noGrp="1"/>
          </p:cNvSpPr>
          <p:nvPr>
            <p:ph idx="1"/>
          </p:nvPr>
        </p:nvSpPr>
        <p:spPr/>
        <p:txBody>
          <a:bodyPr/>
          <a:lstStyle/>
          <a:p>
            <a:pPr eaLnBrk="1" hangingPunct="1"/>
            <a:endParaRPr lang="el-GR" smtClean="0"/>
          </a:p>
        </p:txBody>
      </p:sp>
      <p:sp>
        <p:nvSpPr>
          <p:cNvPr id="6349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63493" name="Picture 1" descr="a24"/>
          <p:cNvPicPr>
            <a:picLocks noChangeAspect="1" noChangeArrowheads="1"/>
          </p:cNvPicPr>
          <p:nvPr/>
        </p:nvPicPr>
        <p:blipFill>
          <a:blip r:embed="rId4" cstate="print"/>
          <a:srcRect/>
          <a:stretch>
            <a:fillRect/>
          </a:stretch>
        </p:blipFill>
        <p:spPr bwMode="auto">
          <a:xfrm>
            <a:off x="0" y="0"/>
            <a:ext cx="8310563" cy="6858000"/>
          </a:xfrm>
          <a:prstGeom prst="rect">
            <a:avLst/>
          </a:prstGeom>
          <a:noFill/>
          <a:ln w="9525">
            <a:noFill/>
            <a:miter lim="800000"/>
            <a:headEnd/>
            <a:tailEnd/>
          </a:ln>
        </p:spPr>
      </p:pic>
      <p:sp>
        <p:nvSpPr>
          <p:cNvPr id="63494" name="5 - Ορθογώνιο"/>
          <p:cNvSpPr>
            <a:spLocks noChangeArrowheads="1"/>
          </p:cNvSpPr>
          <p:nvPr/>
        </p:nvSpPr>
        <p:spPr bwMode="auto">
          <a:xfrm>
            <a:off x="179388" y="4652963"/>
            <a:ext cx="4572000" cy="954087"/>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2</a:t>
            </a:r>
            <a:r>
              <a:rPr lang="en-US" sz="2800" b="1">
                <a:solidFill>
                  <a:srgbClr val="002060"/>
                </a:solidFill>
                <a:latin typeface="Franklin Gothic Book" pitchFamily="34" charset="0"/>
              </a:rPr>
              <a:t>.220 YEARS AGO </a:t>
            </a:r>
          </a:p>
          <a:p>
            <a:r>
              <a:rPr lang="el-GR" sz="2800" b="1">
                <a:solidFill>
                  <a:srgbClr val="002060"/>
                </a:solidFill>
                <a:latin typeface="Franklin Gothic Book" pitchFamily="34" charset="0"/>
              </a:rPr>
              <a:t>ΠΡΙΝ 2</a:t>
            </a:r>
            <a:r>
              <a:rPr lang="en-US" sz="2800" b="1">
                <a:solidFill>
                  <a:srgbClr val="002060"/>
                </a:solidFill>
                <a:latin typeface="Franklin Gothic Book" pitchFamily="34" charset="0"/>
              </a:rPr>
              <a:t>.220</a:t>
            </a:r>
            <a:r>
              <a:rPr lang="el-GR" sz="2800" b="1">
                <a:solidFill>
                  <a:srgbClr val="002060"/>
                </a:solidFill>
                <a:latin typeface="Franklin Gothic Book" pitchFamily="34" charset="0"/>
              </a:rPr>
              <a:t> ΕΤΗ</a:t>
            </a:r>
            <a:r>
              <a:rPr lang="en-US" sz="2800" b="1">
                <a:solidFill>
                  <a:srgbClr val="C00000"/>
                </a:solidFill>
                <a:latin typeface="Franklin Gothic Book" pitchFamily="34" charset="0"/>
              </a:rPr>
              <a:t> </a:t>
            </a:r>
            <a:endParaRPr lang="el-GR" sz="2800"/>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64515" name="2 - Θέση περιεχομένου"/>
          <p:cNvSpPr>
            <a:spLocks noGrp="1"/>
          </p:cNvSpPr>
          <p:nvPr>
            <p:ph idx="1"/>
          </p:nvPr>
        </p:nvSpPr>
        <p:spPr/>
        <p:txBody>
          <a:bodyPr/>
          <a:lstStyle/>
          <a:p>
            <a:pPr eaLnBrk="1" hangingPunct="1"/>
            <a:endParaRPr lang="el-GR" smtClean="0"/>
          </a:p>
        </p:txBody>
      </p:sp>
      <p:sp>
        <p:nvSpPr>
          <p:cNvPr id="6451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64517" name="Picture 1" descr="a25"/>
          <p:cNvPicPr>
            <a:picLocks noChangeAspect="1" noChangeArrowheads="1"/>
          </p:cNvPicPr>
          <p:nvPr/>
        </p:nvPicPr>
        <p:blipFill>
          <a:blip r:embed="rId4" cstate="print"/>
          <a:srcRect/>
          <a:stretch>
            <a:fillRect/>
          </a:stretch>
        </p:blipFill>
        <p:spPr bwMode="auto">
          <a:xfrm>
            <a:off x="0" y="0"/>
            <a:ext cx="8331200" cy="6858000"/>
          </a:xfrm>
          <a:prstGeom prst="rect">
            <a:avLst/>
          </a:prstGeom>
          <a:noFill/>
          <a:ln w="9525">
            <a:noFill/>
            <a:miter lim="800000"/>
            <a:headEnd/>
            <a:tailEnd/>
          </a:ln>
        </p:spPr>
      </p:pic>
      <p:sp>
        <p:nvSpPr>
          <p:cNvPr id="64518" name="5 - Ορθογώνιο"/>
          <p:cNvSpPr>
            <a:spLocks noChangeArrowheads="1"/>
          </p:cNvSpPr>
          <p:nvPr/>
        </p:nvSpPr>
        <p:spPr bwMode="auto">
          <a:xfrm>
            <a:off x="179388" y="4652963"/>
            <a:ext cx="4572000" cy="954087"/>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2</a:t>
            </a:r>
            <a:r>
              <a:rPr lang="en-US" sz="2800" b="1">
                <a:solidFill>
                  <a:srgbClr val="002060"/>
                </a:solidFill>
                <a:latin typeface="Franklin Gothic Book" pitchFamily="34" charset="0"/>
              </a:rPr>
              <a:t>.192</a:t>
            </a:r>
            <a:r>
              <a:rPr lang="el-GR" sz="2800" b="1">
                <a:solidFill>
                  <a:srgbClr val="002060"/>
                </a:solidFill>
                <a:latin typeface="Franklin Gothic Book" pitchFamily="34" charset="0"/>
              </a:rPr>
              <a:t>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2</a:t>
            </a:r>
            <a:r>
              <a:rPr lang="en-US" sz="2800" b="1">
                <a:solidFill>
                  <a:srgbClr val="002060"/>
                </a:solidFill>
                <a:latin typeface="Franklin Gothic Book" pitchFamily="34" charset="0"/>
              </a:rPr>
              <a:t>.192</a:t>
            </a:r>
            <a:r>
              <a:rPr lang="el-GR" sz="2800" b="1">
                <a:solidFill>
                  <a:srgbClr val="002060"/>
                </a:solidFill>
                <a:latin typeface="Franklin Gothic Book" pitchFamily="34" charset="0"/>
              </a:rPr>
              <a:t> ΕΤΗ</a:t>
            </a:r>
            <a:r>
              <a:rPr lang="en-US" sz="2800" b="1">
                <a:solidFill>
                  <a:srgbClr val="C00000"/>
                </a:solidFill>
                <a:latin typeface="Franklin Gothic Book" pitchFamily="34" charset="0"/>
              </a:rPr>
              <a:t> </a:t>
            </a:r>
            <a:endParaRPr lang="el-GR" sz="2800"/>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65539" name="2 - Θέση περιεχομένου"/>
          <p:cNvSpPr>
            <a:spLocks noGrp="1"/>
          </p:cNvSpPr>
          <p:nvPr>
            <p:ph idx="1"/>
          </p:nvPr>
        </p:nvSpPr>
        <p:spPr/>
        <p:txBody>
          <a:bodyPr/>
          <a:lstStyle/>
          <a:p>
            <a:pPr eaLnBrk="1" hangingPunct="1"/>
            <a:endParaRPr lang="el-GR" smtClean="0"/>
          </a:p>
        </p:txBody>
      </p:sp>
      <p:sp>
        <p:nvSpPr>
          <p:cNvPr id="6554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65541" name="Picture 1" descr="a26"/>
          <p:cNvPicPr>
            <a:picLocks noChangeAspect="1" noChangeArrowheads="1"/>
          </p:cNvPicPr>
          <p:nvPr/>
        </p:nvPicPr>
        <p:blipFill>
          <a:blip r:embed="rId4" cstate="print"/>
          <a:srcRect/>
          <a:stretch>
            <a:fillRect/>
          </a:stretch>
        </p:blipFill>
        <p:spPr bwMode="auto">
          <a:xfrm>
            <a:off x="0" y="0"/>
            <a:ext cx="8331200" cy="6858000"/>
          </a:xfrm>
          <a:prstGeom prst="rect">
            <a:avLst/>
          </a:prstGeom>
          <a:noFill/>
          <a:ln w="9525">
            <a:noFill/>
            <a:miter lim="800000"/>
            <a:headEnd/>
            <a:tailEnd/>
          </a:ln>
        </p:spPr>
      </p:pic>
      <p:sp>
        <p:nvSpPr>
          <p:cNvPr id="65542" name="5 - Ορθογώνιο"/>
          <p:cNvSpPr>
            <a:spLocks noChangeArrowheads="1"/>
          </p:cNvSpPr>
          <p:nvPr/>
        </p:nvSpPr>
        <p:spPr bwMode="auto">
          <a:xfrm>
            <a:off x="179388" y="4652963"/>
            <a:ext cx="4572000" cy="954087"/>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2</a:t>
            </a:r>
            <a:r>
              <a:rPr lang="en-US" sz="2800" b="1">
                <a:solidFill>
                  <a:srgbClr val="002060"/>
                </a:solidFill>
                <a:latin typeface="Franklin Gothic Book" pitchFamily="34" charset="0"/>
              </a:rPr>
              <a:t>.14</a:t>
            </a:r>
            <a:r>
              <a:rPr lang="el-GR" sz="2800" b="1">
                <a:solidFill>
                  <a:srgbClr val="002060"/>
                </a:solidFill>
                <a:latin typeface="Franklin Gothic Book" pitchFamily="34" charset="0"/>
              </a:rPr>
              <a:t>5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2</a:t>
            </a:r>
            <a:r>
              <a:rPr lang="en-US" sz="2800" b="1">
                <a:solidFill>
                  <a:srgbClr val="002060"/>
                </a:solidFill>
                <a:latin typeface="Franklin Gothic Book" pitchFamily="34" charset="0"/>
              </a:rPr>
              <a:t>.14</a:t>
            </a:r>
            <a:r>
              <a:rPr lang="el-GR" sz="2800" b="1">
                <a:solidFill>
                  <a:srgbClr val="002060"/>
                </a:solidFill>
                <a:latin typeface="Franklin Gothic Book" pitchFamily="34" charset="0"/>
              </a:rPr>
              <a:t>5 ΕΤΗ</a:t>
            </a:r>
            <a:r>
              <a:rPr lang="en-US" sz="2800" b="1">
                <a:solidFill>
                  <a:srgbClr val="C00000"/>
                </a:solidFill>
                <a:latin typeface="Franklin Gothic Book" pitchFamily="34" charset="0"/>
              </a:rPr>
              <a:t> </a:t>
            </a:r>
            <a:endParaRPr lang="el-GR" sz="2800"/>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66563" name="2 - Θέση περιεχομένου"/>
          <p:cNvSpPr>
            <a:spLocks noGrp="1"/>
          </p:cNvSpPr>
          <p:nvPr>
            <p:ph idx="1"/>
          </p:nvPr>
        </p:nvSpPr>
        <p:spPr/>
        <p:txBody>
          <a:bodyPr/>
          <a:lstStyle/>
          <a:p>
            <a:pPr eaLnBrk="1" hangingPunct="1"/>
            <a:endParaRPr lang="el-GR" smtClean="0"/>
          </a:p>
        </p:txBody>
      </p:sp>
      <p:sp>
        <p:nvSpPr>
          <p:cNvPr id="6656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66565" name="Picture 1" descr="a28"/>
          <p:cNvPicPr>
            <a:picLocks noChangeAspect="1" noChangeArrowheads="1"/>
          </p:cNvPicPr>
          <p:nvPr/>
        </p:nvPicPr>
        <p:blipFill>
          <a:blip r:embed="rId4" cstate="print"/>
          <a:srcRect/>
          <a:stretch>
            <a:fillRect/>
          </a:stretch>
        </p:blipFill>
        <p:spPr bwMode="auto">
          <a:xfrm>
            <a:off x="0" y="0"/>
            <a:ext cx="8293100" cy="6858000"/>
          </a:xfrm>
          <a:prstGeom prst="rect">
            <a:avLst/>
          </a:prstGeom>
          <a:noFill/>
          <a:ln w="9525">
            <a:noFill/>
            <a:miter lim="800000"/>
            <a:headEnd/>
            <a:tailEnd/>
          </a:ln>
        </p:spPr>
      </p:pic>
      <p:sp>
        <p:nvSpPr>
          <p:cNvPr id="66566" name="5 - Ορθογώνιο"/>
          <p:cNvSpPr>
            <a:spLocks noChangeArrowheads="1"/>
          </p:cNvSpPr>
          <p:nvPr/>
        </p:nvSpPr>
        <p:spPr bwMode="auto">
          <a:xfrm>
            <a:off x="179388" y="4652963"/>
            <a:ext cx="4572000" cy="954087"/>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2</a:t>
            </a:r>
            <a:r>
              <a:rPr lang="en-US" sz="2800" b="1">
                <a:solidFill>
                  <a:srgbClr val="002060"/>
                </a:solidFill>
                <a:latin typeface="Franklin Gothic Book" pitchFamily="34" charset="0"/>
              </a:rPr>
              <a:t>.074</a:t>
            </a:r>
            <a:r>
              <a:rPr lang="el-GR" sz="2800" b="1">
                <a:solidFill>
                  <a:srgbClr val="002060"/>
                </a:solidFill>
                <a:latin typeface="Franklin Gothic Book" pitchFamily="34" charset="0"/>
              </a:rPr>
              <a:t>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2</a:t>
            </a:r>
            <a:r>
              <a:rPr lang="en-US" sz="2800" b="1">
                <a:solidFill>
                  <a:srgbClr val="002060"/>
                </a:solidFill>
                <a:latin typeface="Franklin Gothic Book" pitchFamily="34" charset="0"/>
              </a:rPr>
              <a:t>.074 </a:t>
            </a:r>
            <a:r>
              <a:rPr lang="el-GR" sz="2800" b="1">
                <a:solidFill>
                  <a:srgbClr val="002060"/>
                </a:solidFill>
                <a:latin typeface="Franklin Gothic Book" pitchFamily="34" charset="0"/>
              </a:rPr>
              <a:t>ΕΤΗ</a:t>
            </a:r>
            <a:r>
              <a:rPr lang="en-US" sz="2800" b="1">
                <a:solidFill>
                  <a:srgbClr val="C00000"/>
                </a:solidFill>
                <a:latin typeface="Franklin Gothic Book" pitchFamily="34" charset="0"/>
              </a:rPr>
              <a:t> </a:t>
            </a:r>
            <a:endParaRPr lang="el-GR" sz="2800"/>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67587" name="2 - Θέση περιεχομένου"/>
          <p:cNvSpPr>
            <a:spLocks noGrp="1"/>
          </p:cNvSpPr>
          <p:nvPr>
            <p:ph idx="1"/>
          </p:nvPr>
        </p:nvSpPr>
        <p:spPr/>
        <p:txBody>
          <a:bodyPr/>
          <a:lstStyle/>
          <a:p>
            <a:pPr eaLnBrk="1" hangingPunct="1"/>
            <a:endParaRPr lang="el-GR" smtClean="0"/>
          </a:p>
        </p:txBody>
      </p:sp>
      <p:sp>
        <p:nvSpPr>
          <p:cNvPr id="6758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67589" name="Picture 1" descr="a29"/>
          <p:cNvPicPr>
            <a:picLocks noChangeAspect="1" noChangeArrowheads="1"/>
          </p:cNvPicPr>
          <p:nvPr/>
        </p:nvPicPr>
        <p:blipFill>
          <a:blip r:embed="rId4" cstate="print"/>
          <a:srcRect/>
          <a:stretch>
            <a:fillRect/>
          </a:stretch>
        </p:blipFill>
        <p:spPr bwMode="auto">
          <a:xfrm>
            <a:off x="0" y="0"/>
            <a:ext cx="8272463" cy="6858000"/>
          </a:xfrm>
          <a:prstGeom prst="rect">
            <a:avLst/>
          </a:prstGeom>
          <a:noFill/>
          <a:ln w="9525">
            <a:noFill/>
            <a:miter lim="800000"/>
            <a:headEnd/>
            <a:tailEnd/>
          </a:ln>
        </p:spPr>
      </p:pic>
      <p:sp>
        <p:nvSpPr>
          <p:cNvPr id="67590" name="5 - Ορθογώνιο"/>
          <p:cNvSpPr>
            <a:spLocks noChangeArrowheads="1"/>
          </p:cNvSpPr>
          <p:nvPr/>
        </p:nvSpPr>
        <p:spPr bwMode="auto">
          <a:xfrm>
            <a:off x="179388" y="4652963"/>
            <a:ext cx="4572000" cy="954087"/>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2</a:t>
            </a:r>
            <a:r>
              <a:rPr lang="en-US" sz="2800" b="1">
                <a:solidFill>
                  <a:srgbClr val="002060"/>
                </a:solidFill>
                <a:latin typeface="Franklin Gothic Book" pitchFamily="34" charset="0"/>
              </a:rPr>
              <a:t>.044</a:t>
            </a:r>
            <a:r>
              <a:rPr lang="el-GR" sz="2800" b="1">
                <a:solidFill>
                  <a:srgbClr val="002060"/>
                </a:solidFill>
                <a:latin typeface="Franklin Gothic Book" pitchFamily="34" charset="0"/>
              </a:rPr>
              <a:t>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2</a:t>
            </a:r>
            <a:r>
              <a:rPr lang="en-US" sz="2800" b="1">
                <a:solidFill>
                  <a:srgbClr val="002060"/>
                </a:solidFill>
                <a:latin typeface="Franklin Gothic Book" pitchFamily="34" charset="0"/>
              </a:rPr>
              <a:t>.044 </a:t>
            </a:r>
            <a:r>
              <a:rPr lang="el-GR" sz="2800" b="1">
                <a:solidFill>
                  <a:srgbClr val="002060"/>
                </a:solidFill>
                <a:latin typeface="Franklin Gothic Book" pitchFamily="34" charset="0"/>
              </a:rPr>
              <a:t>ΕΤΗ</a:t>
            </a:r>
            <a:r>
              <a:rPr lang="en-US" sz="2800" b="1">
                <a:solidFill>
                  <a:srgbClr val="C00000"/>
                </a:solidFill>
                <a:latin typeface="Franklin Gothic Book" pitchFamily="34" charset="0"/>
              </a:rPr>
              <a:t> </a:t>
            </a:r>
            <a:endParaRPr lang="el-GR" sz="2800"/>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68611" name="2 - Θέση περιεχομένου"/>
          <p:cNvSpPr>
            <a:spLocks noGrp="1"/>
          </p:cNvSpPr>
          <p:nvPr>
            <p:ph idx="1"/>
          </p:nvPr>
        </p:nvSpPr>
        <p:spPr/>
        <p:txBody>
          <a:bodyPr/>
          <a:lstStyle/>
          <a:p>
            <a:pPr eaLnBrk="1" hangingPunct="1"/>
            <a:endParaRPr lang="el-GR" smtClean="0"/>
          </a:p>
        </p:txBody>
      </p:sp>
      <p:sp>
        <p:nvSpPr>
          <p:cNvPr id="6861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68613" name="Picture 1" descr="a30"/>
          <p:cNvPicPr>
            <a:picLocks noChangeAspect="1" noChangeArrowheads="1"/>
          </p:cNvPicPr>
          <p:nvPr/>
        </p:nvPicPr>
        <p:blipFill>
          <a:blip r:embed="rId4" cstate="print"/>
          <a:srcRect/>
          <a:stretch>
            <a:fillRect/>
          </a:stretch>
        </p:blipFill>
        <p:spPr bwMode="auto">
          <a:xfrm>
            <a:off x="0" y="0"/>
            <a:ext cx="8293100" cy="6858000"/>
          </a:xfrm>
          <a:prstGeom prst="rect">
            <a:avLst/>
          </a:prstGeom>
          <a:noFill/>
          <a:ln w="9525">
            <a:noFill/>
            <a:miter lim="800000"/>
            <a:headEnd/>
            <a:tailEnd/>
          </a:ln>
        </p:spPr>
      </p:pic>
      <p:sp>
        <p:nvSpPr>
          <p:cNvPr id="68614" name="5 - Ορθογώνιο"/>
          <p:cNvSpPr>
            <a:spLocks noChangeArrowheads="1"/>
          </p:cNvSpPr>
          <p:nvPr/>
        </p:nvSpPr>
        <p:spPr bwMode="auto">
          <a:xfrm>
            <a:off x="179388" y="4652963"/>
            <a:ext cx="4572000" cy="954087"/>
          </a:xfrm>
          <a:prstGeom prst="rect">
            <a:avLst/>
          </a:prstGeom>
          <a:noFill/>
          <a:ln w="9525">
            <a:noFill/>
            <a:miter lim="800000"/>
            <a:headEnd/>
            <a:tailEnd/>
          </a:ln>
        </p:spPr>
        <p:txBody>
          <a:bodyPr>
            <a:spAutoFit/>
          </a:bodyPr>
          <a:lstStyle/>
          <a:p>
            <a:r>
              <a:rPr lang="el-GR" sz="2800" b="1">
                <a:solidFill>
                  <a:srgbClr val="002060"/>
                </a:solidFill>
                <a:latin typeface="Franklin Gothic Book" pitchFamily="34" charset="0"/>
              </a:rPr>
              <a:t>2</a:t>
            </a:r>
            <a:r>
              <a:rPr lang="en-US" sz="2800" b="1">
                <a:solidFill>
                  <a:srgbClr val="002060"/>
                </a:solidFill>
                <a:latin typeface="Franklin Gothic Book" pitchFamily="34" charset="0"/>
              </a:rPr>
              <a:t>.014</a:t>
            </a:r>
            <a:r>
              <a:rPr lang="el-GR" sz="2800" b="1">
                <a:solidFill>
                  <a:srgbClr val="002060"/>
                </a:solidFill>
                <a:latin typeface="Franklin Gothic Book" pitchFamily="34" charset="0"/>
              </a:rPr>
              <a:t> </a:t>
            </a:r>
            <a:r>
              <a:rPr lang="en-US" sz="2800" b="1">
                <a:solidFill>
                  <a:srgbClr val="002060"/>
                </a:solidFill>
                <a:latin typeface="Franklin Gothic Book" pitchFamily="34" charset="0"/>
              </a:rPr>
              <a:t>YEARS AGO </a:t>
            </a:r>
          </a:p>
          <a:p>
            <a:r>
              <a:rPr lang="el-GR" sz="2800" b="1">
                <a:solidFill>
                  <a:srgbClr val="002060"/>
                </a:solidFill>
                <a:latin typeface="Franklin Gothic Book" pitchFamily="34" charset="0"/>
              </a:rPr>
              <a:t>ΠΡΙΝ 2</a:t>
            </a:r>
            <a:r>
              <a:rPr lang="en-US" sz="2800" b="1">
                <a:solidFill>
                  <a:srgbClr val="002060"/>
                </a:solidFill>
                <a:latin typeface="Franklin Gothic Book" pitchFamily="34" charset="0"/>
              </a:rPr>
              <a:t>.014 </a:t>
            </a:r>
            <a:r>
              <a:rPr lang="el-GR" sz="2800" b="1">
                <a:solidFill>
                  <a:srgbClr val="002060"/>
                </a:solidFill>
                <a:latin typeface="Franklin Gothic Book" pitchFamily="34" charset="0"/>
              </a:rPr>
              <a:t>ΕΤΗ</a:t>
            </a:r>
            <a:r>
              <a:rPr lang="en-US" sz="2800" b="1">
                <a:solidFill>
                  <a:srgbClr val="C00000"/>
                </a:solidFill>
                <a:latin typeface="Franklin Gothic Book" pitchFamily="34" charset="0"/>
              </a:rPr>
              <a:t> </a:t>
            </a:r>
            <a:endParaRPr lang="el-GR" sz="2800"/>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69635" name="2 - Θέση περιεχομένου"/>
          <p:cNvSpPr>
            <a:spLocks noGrp="1"/>
          </p:cNvSpPr>
          <p:nvPr>
            <p:ph idx="1"/>
          </p:nvPr>
        </p:nvSpPr>
        <p:spPr/>
        <p:txBody>
          <a:bodyPr/>
          <a:lstStyle/>
          <a:p>
            <a:pPr eaLnBrk="1" hangingPunct="1"/>
            <a:endParaRPr lang="el-GR" smtClean="0"/>
          </a:p>
        </p:txBody>
      </p:sp>
      <p:sp>
        <p:nvSpPr>
          <p:cNvPr id="6963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69637" name="Picture 1" descr="a31"/>
          <p:cNvPicPr>
            <a:picLocks noChangeAspect="1" noChangeArrowheads="1"/>
          </p:cNvPicPr>
          <p:nvPr/>
        </p:nvPicPr>
        <p:blipFill>
          <a:blip r:embed="rId4" cstate="print"/>
          <a:srcRect/>
          <a:stretch>
            <a:fillRect/>
          </a:stretch>
        </p:blipFill>
        <p:spPr bwMode="auto">
          <a:xfrm>
            <a:off x="0" y="0"/>
            <a:ext cx="8293100" cy="6858000"/>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1 - Εικόνα" descr="eur18.gif"/>
          <p:cNvPicPr>
            <a:picLocks noGrp="1" noChangeAspect="1"/>
          </p:cNvPicPr>
          <p:nvPr isPhoto="1"/>
        </p:nvPicPr>
        <p:blipFill>
          <a:blip r:embed="rId4" cstate="print"/>
          <a:srcRect/>
          <a:stretch>
            <a:fillRect/>
          </a:stretch>
        </p:blipFill>
        <p:spPr bwMode="auto">
          <a:xfrm>
            <a:off x="0" y="496888"/>
            <a:ext cx="9144000" cy="5864225"/>
          </a:xfrm>
          <a:prstGeom prst="rect">
            <a:avLst/>
          </a:prstGeom>
          <a:noFill/>
          <a:ln w="9525">
            <a:noFill/>
            <a:miter lim="800000"/>
            <a:headEnd/>
            <a:tailEnd/>
          </a:ln>
        </p:spPr>
      </p:pic>
      <p:sp>
        <p:nvSpPr>
          <p:cNvPr id="15363" name="3 - Ορθογώνιο"/>
          <p:cNvSpPr>
            <a:spLocks noChangeArrowheads="1"/>
          </p:cNvSpPr>
          <p:nvPr/>
        </p:nvSpPr>
        <p:spPr bwMode="auto">
          <a:xfrm>
            <a:off x="971550" y="6000750"/>
            <a:ext cx="7458075" cy="646113"/>
          </a:xfrm>
          <a:prstGeom prst="rect">
            <a:avLst/>
          </a:prstGeom>
          <a:solidFill>
            <a:schemeClr val="accent2"/>
          </a:solidFill>
          <a:ln w="9525">
            <a:noFill/>
            <a:miter lim="800000"/>
            <a:headEnd/>
            <a:tailEnd/>
          </a:ln>
        </p:spPr>
        <p:txBody>
          <a:bodyPr>
            <a:spAutoFit/>
          </a:bodyPr>
          <a:lstStyle/>
          <a:p>
            <a:r>
              <a:rPr lang="el-GR" sz="3600" b="1">
                <a:solidFill>
                  <a:srgbClr val="C00000"/>
                </a:solidFill>
                <a:latin typeface="Calibri" pitchFamily="34" charset="0"/>
              </a:rPr>
              <a:t>ΠΡΙΝ 17.000 ΕΤΗ</a:t>
            </a:r>
            <a:r>
              <a:rPr lang="el-GR" sz="3600">
                <a:solidFill>
                  <a:srgbClr val="002060"/>
                </a:solidFill>
                <a:latin typeface="Franklin Gothic Book" pitchFamily="34" charset="0"/>
              </a:rPr>
              <a:t> </a:t>
            </a:r>
            <a:r>
              <a:rPr lang="el-GR" sz="3600" b="1">
                <a:solidFill>
                  <a:srgbClr val="002060"/>
                </a:solidFill>
                <a:latin typeface="Franklin Gothic Book" pitchFamily="34" charset="0"/>
              </a:rPr>
              <a:t>1</a:t>
            </a:r>
            <a:r>
              <a:rPr lang="en-US" sz="3600" b="1">
                <a:solidFill>
                  <a:srgbClr val="002060"/>
                </a:solidFill>
                <a:latin typeface="Franklin Gothic Book" pitchFamily="34" charset="0"/>
              </a:rPr>
              <a:t>7.</a:t>
            </a:r>
            <a:r>
              <a:rPr lang="el-GR" sz="3600" b="1">
                <a:solidFill>
                  <a:srgbClr val="002060"/>
                </a:solidFill>
                <a:latin typeface="Franklin Gothic Book" pitchFamily="34" charset="0"/>
              </a:rPr>
              <a:t>000 </a:t>
            </a:r>
            <a:r>
              <a:rPr lang="en-US" sz="3600" b="1">
                <a:solidFill>
                  <a:srgbClr val="002060"/>
                </a:solidFill>
                <a:latin typeface="Franklin Gothic Book" pitchFamily="34" charset="0"/>
              </a:rPr>
              <a:t>YEARS AGO</a:t>
            </a:r>
            <a:endParaRPr lang="el-GR" sz="3600" b="1">
              <a:solidFill>
                <a:srgbClr val="C00000"/>
              </a:solidFill>
              <a:latin typeface="Calibri" pitchFamily="34" charset="0"/>
            </a:endParaRPr>
          </a:p>
        </p:txBody>
      </p:sp>
      <p:sp>
        <p:nvSpPr>
          <p:cNvPr id="10244" name="7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B37F163F-B950-45FD-87B5-5888CAD43D90}" type="slidenum">
              <a:rPr lang="el-GR"/>
              <a:pPr fontAlgn="base">
                <a:spcBef>
                  <a:spcPct val="0"/>
                </a:spcBef>
                <a:spcAft>
                  <a:spcPct val="0"/>
                </a:spcAft>
                <a:defRPr/>
              </a:pPr>
              <a:t>6</a:t>
            </a:fld>
            <a:endParaRPr lang="el-G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70659" name="2 - Θέση περιεχομένου"/>
          <p:cNvSpPr>
            <a:spLocks noGrp="1"/>
          </p:cNvSpPr>
          <p:nvPr>
            <p:ph idx="1"/>
          </p:nvPr>
        </p:nvSpPr>
        <p:spPr/>
        <p:txBody>
          <a:bodyPr/>
          <a:lstStyle/>
          <a:p>
            <a:pPr eaLnBrk="1" hangingPunct="1"/>
            <a:endParaRPr lang="el-GR" smtClean="0"/>
          </a:p>
        </p:txBody>
      </p:sp>
      <p:sp>
        <p:nvSpPr>
          <p:cNvPr id="7066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70661" name="Picture 1" descr="a32"/>
          <p:cNvPicPr>
            <a:picLocks noChangeAspect="1" noChangeArrowheads="1"/>
          </p:cNvPicPr>
          <p:nvPr/>
        </p:nvPicPr>
        <p:blipFill>
          <a:blip r:embed="rId4" cstate="print"/>
          <a:srcRect/>
          <a:stretch>
            <a:fillRect/>
          </a:stretch>
        </p:blipFill>
        <p:spPr bwMode="auto">
          <a:xfrm>
            <a:off x="0" y="0"/>
            <a:ext cx="8255000" cy="6858000"/>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71683" name="2 - Θέση περιεχομένου"/>
          <p:cNvSpPr>
            <a:spLocks noGrp="1"/>
          </p:cNvSpPr>
          <p:nvPr>
            <p:ph idx="1"/>
          </p:nvPr>
        </p:nvSpPr>
        <p:spPr/>
        <p:txBody>
          <a:bodyPr/>
          <a:lstStyle/>
          <a:p>
            <a:pPr eaLnBrk="1" hangingPunct="1"/>
            <a:endParaRPr lang="el-GR" smtClean="0"/>
          </a:p>
        </p:txBody>
      </p:sp>
      <p:sp>
        <p:nvSpPr>
          <p:cNvPr id="7168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71685" name="Picture 1" descr="a33"/>
          <p:cNvPicPr>
            <a:picLocks noChangeAspect="1" noChangeArrowheads="1"/>
          </p:cNvPicPr>
          <p:nvPr/>
        </p:nvPicPr>
        <p:blipFill>
          <a:blip r:embed="rId4" cstate="print"/>
          <a:srcRect/>
          <a:stretch>
            <a:fillRect/>
          </a:stretch>
        </p:blipFill>
        <p:spPr bwMode="auto">
          <a:xfrm>
            <a:off x="0" y="0"/>
            <a:ext cx="8293100" cy="6858000"/>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72707" name="2 - Θέση περιεχομένου"/>
          <p:cNvSpPr>
            <a:spLocks noGrp="1"/>
          </p:cNvSpPr>
          <p:nvPr>
            <p:ph idx="1"/>
          </p:nvPr>
        </p:nvSpPr>
        <p:spPr/>
        <p:txBody>
          <a:bodyPr/>
          <a:lstStyle/>
          <a:p>
            <a:pPr eaLnBrk="1" hangingPunct="1"/>
            <a:endParaRPr lang="el-GR" smtClean="0"/>
          </a:p>
        </p:txBody>
      </p:sp>
      <p:sp>
        <p:nvSpPr>
          <p:cNvPr id="7270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72709" name="Picture 1" descr="a35"/>
          <p:cNvPicPr>
            <a:picLocks noChangeAspect="1" noChangeArrowheads="1"/>
          </p:cNvPicPr>
          <p:nvPr/>
        </p:nvPicPr>
        <p:blipFill>
          <a:blip r:embed="rId4" cstate="print"/>
          <a:srcRect/>
          <a:stretch>
            <a:fillRect/>
          </a:stretch>
        </p:blipFill>
        <p:spPr bwMode="auto">
          <a:xfrm>
            <a:off x="0" y="0"/>
            <a:ext cx="8255000" cy="6858000"/>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endParaRPr lang="el-GR"/>
          </a:p>
        </p:txBody>
      </p:sp>
      <p:sp>
        <p:nvSpPr>
          <p:cNvPr id="73731" name="2 - Θέση περιεχομένου"/>
          <p:cNvSpPr>
            <a:spLocks noGrp="1"/>
          </p:cNvSpPr>
          <p:nvPr>
            <p:ph idx="1"/>
          </p:nvPr>
        </p:nvSpPr>
        <p:spPr/>
        <p:txBody>
          <a:bodyPr/>
          <a:lstStyle/>
          <a:p>
            <a:pPr eaLnBrk="1" hangingPunct="1"/>
            <a:endParaRPr lang="el-GR" smtClean="0"/>
          </a:p>
        </p:txBody>
      </p:sp>
      <p:sp>
        <p:nvSpPr>
          <p:cNvPr id="7373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73733" name="Picture 1" descr="a36"/>
          <p:cNvPicPr>
            <a:picLocks noChangeAspect="1" noChangeArrowheads="1"/>
          </p:cNvPicPr>
          <p:nvPr/>
        </p:nvPicPr>
        <p:blipFill>
          <a:blip r:embed="rId4" cstate="print"/>
          <a:srcRect/>
          <a:stretch>
            <a:fillRect/>
          </a:stretch>
        </p:blipFill>
        <p:spPr bwMode="auto">
          <a:xfrm>
            <a:off x="0" y="0"/>
            <a:ext cx="8255000" cy="6858000"/>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7475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74757" name="Picture 1" descr="b3"/>
          <p:cNvPicPr>
            <a:picLocks noChangeAspect="1" noChangeArrowheads="1"/>
          </p:cNvPicPr>
          <p:nvPr/>
        </p:nvPicPr>
        <p:blipFill>
          <a:blip r:embed="rId4" cstate="print"/>
          <a:srcRect/>
          <a:stretch>
            <a:fillRect/>
          </a:stretch>
        </p:blipFill>
        <p:spPr bwMode="auto">
          <a:xfrm>
            <a:off x="0" y="0"/>
            <a:ext cx="9144000" cy="6561138"/>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7578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75781" name="Picture 1" descr="b4"/>
          <p:cNvPicPr>
            <a:picLocks noChangeAspect="1" noChangeArrowheads="1"/>
          </p:cNvPicPr>
          <p:nvPr/>
        </p:nvPicPr>
        <p:blipFill>
          <a:blip r:embed="rId4" cstate="print"/>
          <a:srcRect/>
          <a:stretch>
            <a:fillRect/>
          </a:stretch>
        </p:blipFill>
        <p:spPr bwMode="auto">
          <a:xfrm>
            <a:off x="0" y="0"/>
            <a:ext cx="9144000" cy="6483350"/>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dirty="0"/>
          </a:p>
        </p:txBody>
      </p:sp>
      <p:sp>
        <p:nvSpPr>
          <p:cNvPr id="7680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76805" name="Picture 1" descr="b5"/>
          <p:cNvPicPr>
            <a:picLocks noChangeAspect="1" noChangeArrowheads="1"/>
          </p:cNvPicPr>
          <p:nvPr/>
        </p:nvPicPr>
        <p:blipFill>
          <a:blip r:embed="rId4" cstate="print"/>
          <a:srcRect/>
          <a:stretch>
            <a:fillRect/>
          </a:stretch>
        </p:blipFill>
        <p:spPr bwMode="auto">
          <a:xfrm>
            <a:off x="0" y="0"/>
            <a:ext cx="9144000" cy="6445250"/>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778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77829" name="Picture 1" descr="b6"/>
          <p:cNvPicPr>
            <a:picLocks noChangeAspect="1" noChangeArrowheads="1"/>
          </p:cNvPicPr>
          <p:nvPr/>
        </p:nvPicPr>
        <p:blipFill>
          <a:blip r:embed="rId4" cstate="print"/>
          <a:srcRect/>
          <a:stretch>
            <a:fillRect/>
          </a:stretch>
        </p:blipFill>
        <p:spPr bwMode="auto">
          <a:xfrm>
            <a:off x="0" y="0"/>
            <a:ext cx="9144000" cy="6457950"/>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7885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78853" name="Picture 1" descr="b7"/>
          <p:cNvPicPr>
            <a:picLocks noChangeAspect="1" noChangeArrowheads="1"/>
          </p:cNvPicPr>
          <p:nvPr/>
        </p:nvPicPr>
        <p:blipFill>
          <a:blip r:embed="rId4" cstate="print"/>
          <a:srcRect/>
          <a:stretch>
            <a:fillRect/>
          </a:stretch>
        </p:blipFill>
        <p:spPr bwMode="auto">
          <a:xfrm>
            <a:off x="0" y="0"/>
            <a:ext cx="9144000" cy="6484938"/>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7987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79877" name="Picture 1" descr="b8"/>
          <p:cNvPicPr>
            <a:picLocks noChangeAspect="1" noChangeArrowheads="1"/>
          </p:cNvPicPr>
          <p:nvPr/>
        </p:nvPicPr>
        <p:blipFill>
          <a:blip r:embed="rId4" cstate="print"/>
          <a:srcRect/>
          <a:stretch>
            <a:fillRect/>
          </a:stretch>
        </p:blipFill>
        <p:spPr bwMode="auto">
          <a:xfrm>
            <a:off x="0" y="0"/>
            <a:ext cx="9144000" cy="6524625"/>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1 - Εικόνα" descr="eur17.gif"/>
          <p:cNvPicPr>
            <a:picLocks noGrp="1" noChangeAspect="1"/>
          </p:cNvPicPr>
          <p:nvPr isPhoto="1"/>
        </p:nvPicPr>
        <p:blipFill>
          <a:blip r:embed="rId4" cstate="print"/>
          <a:srcRect/>
          <a:stretch>
            <a:fillRect/>
          </a:stretch>
        </p:blipFill>
        <p:spPr bwMode="auto">
          <a:xfrm>
            <a:off x="0" y="496888"/>
            <a:ext cx="9144000" cy="5864225"/>
          </a:xfrm>
          <a:prstGeom prst="rect">
            <a:avLst/>
          </a:prstGeom>
          <a:noFill/>
          <a:ln w="9525">
            <a:noFill/>
            <a:miter lim="800000"/>
            <a:headEnd/>
            <a:tailEnd/>
          </a:ln>
        </p:spPr>
      </p:pic>
      <p:sp>
        <p:nvSpPr>
          <p:cNvPr id="16387" name="3 - Ορθογώνιο"/>
          <p:cNvSpPr>
            <a:spLocks noChangeArrowheads="1"/>
          </p:cNvSpPr>
          <p:nvPr/>
        </p:nvSpPr>
        <p:spPr bwMode="auto">
          <a:xfrm>
            <a:off x="214313" y="6072188"/>
            <a:ext cx="7526337" cy="646112"/>
          </a:xfrm>
          <a:prstGeom prst="rect">
            <a:avLst/>
          </a:prstGeom>
          <a:solidFill>
            <a:schemeClr val="accent2"/>
          </a:solidFill>
          <a:ln w="9525">
            <a:noFill/>
            <a:miter lim="800000"/>
            <a:headEnd/>
            <a:tailEnd/>
          </a:ln>
        </p:spPr>
        <p:txBody>
          <a:bodyPr>
            <a:spAutoFit/>
          </a:bodyPr>
          <a:lstStyle/>
          <a:p>
            <a:r>
              <a:rPr lang="el-GR" sz="3600" b="1">
                <a:solidFill>
                  <a:srgbClr val="C00000"/>
                </a:solidFill>
                <a:latin typeface="Calibri" pitchFamily="34" charset="0"/>
              </a:rPr>
              <a:t>ΠΡΙΝ 16.000 ΕΤΗ</a:t>
            </a:r>
            <a:r>
              <a:rPr lang="en-US" sz="3600" b="1">
                <a:solidFill>
                  <a:srgbClr val="C00000"/>
                </a:solidFill>
                <a:latin typeface="Calibri" pitchFamily="34" charset="0"/>
              </a:rPr>
              <a:t> -</a:t>
            </a:r>
            <a:r>
              <a:rPr lang="el-GR" sz="3600">
                <a:solidFill>
                  <a:srgbClr val="002060"/>
                </a:solidFill>
                <a:latin typeface="Franklin Gothic Book" pitchFamily="34" charset="0"/>
              </a:rPr>
              <a:t> </a:t>
            </a:r>
            <a:r>
              <a:rPr lang="el-GR" sz="3600" b="1">
                <a:solidFill>
                  <a:srgbClr val="002060"/>
                </a:solidFill>
                <a:latin typeface="Franklin Gothic Book" pitchFamily="34" charset="0"/>
              </a:rPr>
              <a:t>1</a:t>
            </a:r>
            <a:r>
              <a:rPr lang="en-US" sz="3600" b="1">
                <a:solidFill>
                  <a:srgbClr val="002060"/>
                </a:solidFill>
                <a:latin typeface="Franklin Gothic Book" pitchFamily="34" charset="0"/>
              </a:rPr>
              <a:t>6.</a:t>
            </a:r>
            <a:r>
              <a:rPr lang="el-GR" sz="3600" b="1">
                <a:solidFill>
                  <a:srgbClr val="002060"/>
                </a:solidFill>
                <a:latin typeface="Franklin Gothic Book" pitchFamily="34" charset="0"/>
              </a:rPr>
              <a:t>000 </a:t>
            </a:r>
            <a:r>
              <a:rPr lang="en-US" sz="3600" b="1">
                <a:solidFill>
                  <a:srgbClr val="002060"/>
                </a:solidFill>
                <a:latin typeface="Franklin Gothic Book" pitchFamily="34" charset="0"/>
              </a:rPr>
              <a:t>YEARS AGO</a:t>
            </a:r>
            <a:endParaRPr lang="el-GR" sz="3600" b="1">
              <a:solidFill>
                <a:srgbClr val="C00000"/>
              </a:solidFill>
              <a:latin typeface="Calibri" pitchFamily="34" charset="0"/>
            </a:endParaRPr>
          </a:p>
        </p:txBody>
      </p:sp>
      <p:sp>
        <p:nvSpPr>
          <p:cNvPr id="11268" name="7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0FD2E9DD-2E43-47A7-A97C-1B6C24A4A900}" type="slidenum">
              <a:rPr lang="el-GR"/>
              <a:pPr fontAlgn="base">
                <a:spcBef>
                  <a:spcPct val="0"/>
                </a:spcBef>
                <a:spcAft>
                  <a:spcPct val="0"/>
                </a:spcAft>
                <a:defRPr/>
              </a:pPr>
              <a:t>7</a:t>
            </a:fld>
            <a:endParaRPr lang="el-GR" dirty="0"/>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809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80901" name="Picture 1" descr="b11"/>
          <p:cNvPicPr>
            <a:picLocks noChangeAspect="1" noChangeArrowheads="1"/>
          </p:cNvPicPr>
          <p:nvPr/>
        </p:nvPicPr>
        <p:blipFill>
          <a:blip r:embed="rId4" cstate="print"/>
          <a:srcRect/>
          <a:stretch>
            <a:fillRect/>
          </a:stretch>
        </p:blipFill>
        <p:spPr bwMode="auto">
          <a:xfrm>
            <a:off x="0" y="0"/>
            <a:ext cx="9144000" cy="6454775"/>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8192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81925" name="Picture 1" descr="b12"/>
          <p:cNvPicPr>
            <a:picLocks noChangeAspect="1" noChangeArrowheads="1"/>
          </p:cNvPicPr>
          <p:nvPr/>
        </p:nvPicPr>
        <p:blipFill>
          <a:blip r:embed="rId4" cstate="print"/>
          <a:srcRect/>
          <a:stretch>
            <a:fillRect/>
          </a:stretch>
        </p:blipFill>
        <p:spPr bwMode="auto">
          <a:xfrm>
            <a:off x="0" y="0"/>
            <a:ext cx="9144000" cy="6430963"/>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8294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82949" name="Picture 1" descr="b13"/>
          <p:cNvPicPr>
            <a:picLocks noChangeAspect="1" noChangeArrowheads="1"/>
          </p:cNvPicPr>
          <p:nvPr/>
        </p:nvPicPr>
        <p:blipFill>
          <a:blip r:embed="rId4" cstate="print"/>
          <a:srcRect/>
          <a:stretch>
            <a:fillRect/>
          </a:stretch>
        </p:blipFill>
        <p:spPr bwMode="auto">
          <a:xfrm>
            <a:off x="0" y="0"/>
            <a:ext cx="9144000" cy="6457950"/>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8397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83973" name="Picture 1" descr="b14"/>
          <p:cNvPicPr>
            <a:picLocks noChangeAspect="1" noChangeArrowheads="1"/>
          </p:cNvPicPr>
          <p:nvPr/>
        </p:nvPicPr>
        <p:blipFill>
          <a:blip r:embed="rId4" cstate="print"/>
          <a:srcRect/>
          <a:stretch>
            <a:fillRect/>
          </a:stretch>
        </p:blipFill>
        <p:spPr bwMode="auto">
          <a:xfrm>
            <a:off x="0" y="0"/>
            <a:ext cx="9144000" cy="6494463"/>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8499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84997" name="Picture 1" descr="b15"/>
          <p:cNvPicPr>
            <a:picLocks noChangeAspect="1" noChangeArrowheads="1"/>
          </p:cNvPicPr>
          <p:nvPr/>
        </p:nvPicPr>
        <p:blipFill>
          <a:blip r:embed="rId4" cstate="print"/>
          <a:srcRect/>
          <a:stretch>
            <a:fillRect/>
          </a:stretch>
        </p:blipFill>
        <p:spPr bwMode="auto">
          <a:xfrm>
            <a:off x="0" y="0"/>
            <a:ext cx="9144000" cy="6405563"/>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8602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86021" name="Picture 1" descr="b18"/>
          <p:cNvPicPr>
            <a:picLocks noChangeAspect="1" noChangeArrowheads="1"/>
          </p:cNvPicPr>
          <p:nvPr/>
        </p:nvPicPr>
        <p:blipFill>
          <a:blip r:embed="rId4" cstate="print"/>
          <a:srcRect/>
          <a:stretch>
            <a:fillRect/>
          </a:stretch>
        </p:blipFill>
        <p:spPr bwMode="auto">
          <a:xfrm>
            <a:off x="0" y="0"/>
            <a:ext cx="9144000" cy="6442075"/>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8704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87045" name="Picture 1" descr="b19"/>
          <p:cNvPicPr>
            <a:picLocks noChangeAspect="1" noChangeArrowheads="1"/>
          </p:cNvPicPr>
          <p:nvPr/>
        </p:nvPicPr>
        <p:blipFill>
          <a:blip r:embed="rId4" cstate="print"/>
          <a:srcRect/>
          <a:stretch>
            <a:fillRect/>
          </a:stretch>
        </p:blipFill>
        <p:spPr bwMode="auto">
          <a:xfrm>
            <a:off x="0" y="0"/>
            <a:ext cx="9144000" cy="6448425"/>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8806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88069" name="Picture 1" descr="b20"/>
          <p:cNvPicPr>
            <a:picLocks noChangeAspect="1" noChangeArrowheads="1"/>
          </p:cNvPicPr>
          <p:nvPr/>
        </p:nvPicPr>
        <p:blipFill>
          <a:blip r:embed="rId4" cstate="print"/>
          <a:srcRect/>
          <a:stretch>
            <a:fillRect/>
          </a:stretch>
        </p:blipFill>
        <p:spPr bwMode="auto">
          <a:xfrm>
            <a:off x="0" y="0"/>
            <a:ext cx="9144000" cy="6448425"/>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8909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89093" name="Picture 1" descr="b21"/>
          <p:cNvPicPr>
            <a:picLocks noChangeAspect="1" noChangeArrowheads="1"/>
          </p:cNvPicPr>
          <p:nvPr/>
        </p:nvPicPr>
        <p:blipFill>
          <a:blip r:embed="rId4" cstate="print"/>
          <a:srcRect/>
          <a:stretch>
            <a:fillRect/>
          </a:stretch>
        </p:blipFill>
        <p:spPr bwMode="auto">
          <a:xfrm>
            <a:off x="0" y="0"/>
            <a:ext cx="9144000" cy="6469063"/>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9011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90117" name="Picture 1" descr="b22"/>
          <p:cNvPicPr>
            <a:picLocks noChangeAspect="1" noChangeArrowheads="1"/>
          </p:cNvPicPr>
          <p:nvPr/>
        </p:nvPicPr>
        <p:blipFill>
          <a:blip r:embed="rId4" cstate="print"/>
          <a:srcRect/>
          <a:stretch>
            <a:fillRect/>
          </a:stretch>
        </p:blipFill>
        <p:spPr bwMode="auto">
          <a:xfrm>
            <a:off x="0" y="0"/>
            <a:ext cx="9144000" cy="6472238"/>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1 - Εικόνα" descr="eur16.gif"/>
          <p:cNvPicPr>
            <a:picLocks noGrp="1" noChangeAspect="1"/>
          </p:cNvPicPr>
          <p:nvPr isPhoto="1"/>
        </p:nvPicPr>
        <p:blipFill>
          <a:blip r:embed="rId4" cstate="print"/>
          <a:srcRect/>
          <a:stretch>
            <a:fillRect/>
          </a:stretch>
        </p:blipFill>
        <p:spPr bwMode="auto">
          <a:xfrm>
            <a:off x="0" y="496888"/>
            <a:ext cx="9144000" cy="5864225"/>
          </a:xfrm>
          <a:prstGeom prst="rect">
            <a:avLst/>
          </a:prstGeom>
          <a:noFill/>
          <a:ln w="9525">
            <a:noFill/>
            <a:miter lim="800000"/>
            <a:headEnd/>
            <a:tailEnd/>
          </a:ln>
        </p:spPr>
      </p:pic>
      <p:sp>
        <p:nvSpPr>
          <p:cNvPr id="17411" name="3 - Ορθογώνιο"/>
          <p:cNvSpPr>
            <a:spLocks noChangeArrowheads="1"/>
          </p:cNvSpPr>
          <p:nvPr/>
        </p:nvSpPr>
        <p:spPr bwMode="auto">
          <a:xfrm>
            <a:off x="539750" y="6000750"/>
            <a:ext cx="8032750" cy="646113"/>
          </a:xfrm>
          <a:prstGeom prst="rect">
            <a:avLst/>
          </a:prstGeom>
          <a:solidFill>
            <a:schemeClr val="accent2"/>
          </a:solidFill>
          <a:ln w="9525">
            <a:noFill/>
            <a:miter lim="800000"/>
            <a:headEnd/>
            <a:tailEnd/>
          </a:ln>
        </p:spPr>
        <p:txBody>
          <a:bodyPr>
            <a:spAutoFit/>
          </a:bodyPr>
          <a:lstStyle/>
          <a:p>
            <a:r>
              <a:rPr lang="el-GR" sz="3600" b="1">
                <a:solidFill>
                  <a:srgbClr val="C00000"/>
                </a:solidFill>
                <a:latin typeface="Calibri" pitchFamily="34" charset="0"/>
              </a:rPr>
              <a:t>ΠΡΙΝ 1</a:t>
            </a:r>
            <a:r>
              <a:rPr lang="en-US" sz="3600" b="1">
                <a:solidFill>
                  <a:srgbClr val="C00000"/>
                </a:solidFill>
                <a:latin typeface="Calibri" pitchFamily="34" charset="0"/>
              </a:rPr>
              <a:t>5</a:t>
            </a:r>
            <a:r>
              <a:rPr lang="el-GR" sz="3600" b="1">
                <a:solidFill>
                  <a:srgbClr val="C00000"/>
                </a:solidFill>
                <a:latin typeface="Calibri" pitchFamily="34" charset="0"/>
              </a:rPr>
              <a:t>.000 ΕΤΗ</a:t>
            </a:r>
            <a:r>
              <a:rPr lang="en-US" sz="3600" b="1">
                <a:solidFill>
                  <a:srgbClr val="C00000"/>
                </a:solidFill>
                <a:latin typeface="Calibri" pitchFamily="34" charset="0"/>
              </a:rPr>
              <a:t> -</a:t>
            </a:r>
            <a:r>
              <a:rPr lang="el-GR" sz="3600">
                <a:solidFill>
                  <a:srgbClr val="002060"/>
                </a:solidFill>
                <a:latin typeface="Franklin Gothic Book" pitchFamily="34" charset="0"/>
              </a:rPr>
              <a:t> </a:t>
            </a:r>
            <a:r>
              <a:rPr lang="el-GR" sz="3600" b="1">
                <a:solidFill>
                  <a:srgbClr val="002060"/>
                </a:solidFill>
                <a:latin typeface="Franklin Gothic Book" pitchFamily="34" charset="0"/>
              </a:rPr>
              <a:t>1</a:t>
            </a:r>
            <a:r>
              <a:rPr lang="en-US" sz="3600" b="1">
                <a:solidFill>
                  <a:srgbClr val="002060"/>
                </a:solidFill>
                <a:latin typeface="Franklin Gothic Book" pitchFamily="34" charset="0"/>
              </a:rPr>
              <a:t>5.</a:t>
            </a:r>
            <a:r>
              <a:rPr lang="el-GR" sz="3600" b="1">
                <a:solidFill>
                  <a:srgbClr val="002060"/>
                </a:solidFill>
                <a:latin typeface="Franklin Gothic Book" pitchFamily="34" charset="0"/>
              </a:rPr>
              <a:t>000 </a:t>
            </a:r>
            <a:r>
              <a:rPr lang="en-US" sz="3600" b="1">
                <a:solidFill>
                  <a:srgbClr val="002060"/>
                </a:solidFill>
                <a:latin typeface="Franklin Gothic Book" pitchFamily="34" charset="0"/>
              </a:rPr>
              <a:t>YEARS AGO</a:t>
            </a:r>
            <a:r>
              <a:rPr lang="en-US" sz="3600" b="1">
                <a:solidFill>
                  <a:srgbClr val="C00000"/>
                </a:solidFill>
                <a:latin typeface="Calibri" pitchFamily="34" charset="0"/>
              </a:rPr>
              <a:t> </a:t>
            </a:r>
            <a:endParaRPr lang="el-GR" sz="3600" b="1">
              <a:solidFill>
                <a:srgbClr val="C00000"/>
              </a:solidFill>
              <a:latin typeface="Calibri" pitchFamily="34" charset="0"/>
            </a:endParaRPr>
          </a:p>
        </p:txBody>
      </p:sp>
      <p:sp>
        <p:nvSpPr>
          <p:cNvPr id="12292" name="7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FC782D6F-B6EE-4A72-BBC9-904415974C7B}" type="slidenum">
              <a:rPr lang="el-GR"/>
              <a:pPr fontAlgn="base">
                <a:spcBef>
                  <a:spcPct val="0"/>
                </a:spcBef>
                <a:spcAft>
                  <a:spcPct val="0"/>
                </a:spcAft>
                <a:defRPr/>
              </a:pPr>
              <a:t>8</a:t>
            </a:fld>
            <a:endParaRPr lang="el-G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9114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91141" name="Picture 1" descr="b23"/>
          <p:cNvPicPr>
            <a:picLocks noChangeAspect="1" noChangeArrowheads="1"/>
          </p:cNvPicPr>
          <p:nvPr/>
        </p:nvPicPr>
        <p:blipFill>
          <a:blip r:embed="rId4" cstate="print"/>
          <a:srcRect/>
          <a:stretch>
            <a:fillRect/>
          </a:stretch>
        </p:blipFill>
        <p:spPr bwMode="auto">
          <a:xfrm>
            <a:off x="0" y="0"/>
            <a:ext cx="9144000" cy="6486525"/>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9216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92165" name="Picture 1" descr="b26"/>
          <p:cNvPicPr>
            <a:picLocks noChangeAspect="1" noChangeArrowheads="1"/>
          </p:cNvPicPr>
          <p:nvPr/>
        </p:nvPicPr>
        <p:blipFill>
          <a:blip r:embed="rId4" cstate="print"/>
          <a:srcRect/>
          <a:stretch>
            <a:fillRect/>
          </a:stretch>
        </p:blipFill>
        <p:spPr bwMode="auto">
          <a:xfrm>
            <a:off x="0" y="0"/>
            <a:ext cx="9144000" cy="6505575"/>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9318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93189" name="Picture 1" descr="b27"/>
          <p:cNvPicPr>
            <a:picLocks noChangeAspect="1" noChangeArrowheads="1"/>
          </p:cNvPicPr>
          <p:nvPr/>
        </p:nvPicPr>
        <p:blipFill>
          <a:blip r:embed="rId4" cstate="print"/>
          <a:srcRect/>
          <a:stretch>
            <a:fillRect/>
          </a:stretch>
        </p:blipFill>
        <p:spPr bwMode="auto">
          <a:xfrm>
            <a:off x="0" y="0"/>
            <a:ext cx="9144000" cy="6432550"/>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9421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94213" name="Picture 1" descr="b28"/>
          <p:cNvPicPr>
            <a:picLocks noChangeAspect="1" noChangeArrowheads="1"/>
          </p:cNvPicPr>
          <p:nvPr/>
        </p:nvPicPr>
        <p:blipFill>
          <a:blip r:embed="rId4" cstate="print"/>
          <a:srcRect/>
          <a:stretch>
            <a:fillRect/>
          </a:stretch>
        </p:blipFill>
        <p:spPr bwMode="auto">
          <a:xfrm>
            <a:off x="0" y="0"/>
            <a:ext cx="9144000" cy="6396038"/>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9523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95237" name="Picture 1" descr="b29"/>
          <p:cNvPicPr>
            <a:picLocks noChangeAspect="1" noChangeArrowheads="1"/>
          </p:cNvPicPr>
          <p:nvPr/>
        </p:nvPicPr>
        <p:blipFill>
          <a:blip r:embed="rId4" cstate="print"/>
          <a:srcRect/>
          <a:stretch>
            <a:fillRect/>
          </a:stretch>
        </p:blipFill>
        <p:spPr bwMode="auto">
          <a:xfrm>
            <a:off x="0" y="0"/>
            <a:ext cx="9144000" cy="6518275"/>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9626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96261" name="Picture 1" descr="b30"/>
          <p:cNvPicPr>
            <a:picLocks noChangeAspect="1" noChangeArrowheads="1"/>
          </p:cNvPicPr>
          <p:nvPr/>
        </p:nvPicPr>
        <p:blipFill>
          <a:blip r:embed="rId4" cstate="print"/>
          <a:srcRect/>
          <a:stretch>
            <a:fillRect/>
          </a:stretch>
        </p:blipFill>
        <p:spPr bwMode="auto">
          <a:xfrm>
            <a:off x="0" y="0"/>
            <a:ext cx="9144000" cy="6415088"/>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9728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97285" name="Picture 1" descr="b33"/>
          <p:cNvPicPr>
            <a:picLocks noChangeAspect="1" noChangeArrowheads="1"/>
          </p:cNvPicPr>
          <p:nvPr/>
        </p:nvPicPr>
        <p:blipFill>
          <a:blip r:embed="rId4" cstate="print"/>
          <a:srcRect/>
          <a:stretch>
            <a:fillRect/>
          </a:stretch>
        </p:blipFill>
        <p:spPr bwMode="auto">
          <a:xfrm>
            <a:off x="0" y="0"/>
            <a:ext cx="9144000" cy="6594475"/>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9830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98309" name="Picture 1" descr="b34"/>
          <p:cNvPicPr>
            <a:picLocks noChangeAspect="1" noChangeArrowheads="1"/>
          </p:cNvPicPr>
          <p:nvPr/>
        </p:nvPicPr>
        <p:blipFill>
          <a:blip r:embed="rId4" cstate="print"/>
          <a:srcRect/>
          <a:stretch>
            <a:fillRect/>
          </a:stretch>
        </p:blipFill>
        <p:spPr bwMode="auto">
          <a:xfrm>
            <a:off x="0" y="0"/>
            <a:ext cx="9144000" cy="6459538"/>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9933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99333" name="Picture 1" descr="b35"/>
          <p:cNvPicPr>
            <a:picLocks noChangeAspect="1" noChangeArrowheads="1"/>
          </p:cNvPicPr>
          <p:nvPr/>
        </p:nvPicPr>
        <p:blipFill>
          <a:blip r:embed="rId4" cstate="print"/>
          <a:srcRect/>
          <a:stretch>
            <a:fillRect/>
          </a:stretch>
        </p:blipFill>
        <p:spPr bwMode="auto">
          <a:xfrm>
            <a:off x="0" y="0"/>
            <a:ext cx="9144000" cy="6394450"/>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10035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100357" name="Picture 1" descr="b36"/>
          <p:cNvPicPr>
            <a:picLocks noChangeAspect="1" noChangeArrowheads="1"/>
          </p:cNvPicPr>
          <p:nvPr/>
        </p:nvPicPr>
        <p:blipFill>
          <a:blip r:embed="rId4" cstate="print"/>
          <a:srcRect/>
          <a:stretch>
            <a:fillRect/>
          </a:stretch>
        </p:blipFill>
        <p:spPr bwMode="auto">
          <a:xfrm>
            <a:off x="0" y="0"/>
            <a:ext cx="9144000" cy="6451600"/>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1 - Εικόνα" descr="eur15.gif"/>
          <p:cNvPicPr>
            <a:picLocks noGrp="1" noChangeAspect="1"/>
          </p:cNvPicPr>
          <p:nvPr isPhoto="1"/>
        </p:nvPicPr>
        <p:blipFill>
          <a:blip r:embed="rId4" cstate="print"/>
          <a:srcRect/>
          <a:stretch>
            <a:fillRect/>
          </a:stretch>
        </p:blipFill>
        <p:spPr bwMode="auto">
          <a:xfrm>
            <a:off x="0" y="496888"/>
            <a:ext cx="9144000" cy="5864225"/>
          </a:xfrm>
          <a:prstGeom prst="rect">
            <a:avLst/>
          </a:prstGeom>
          <a:noFill/>
          <a:ln w="9525">
            <a:noFill/>
            <a:miter lim="800000"/>
            <a:headEnd/>
            <a:tailEnd/>
          </a:ln>
        </p:spPr>
      </p:pic>
      <p:sp>
        <p:nvSpPr>
          <p:cNvPr id="18435" name="3 - Ορθογώνιο"/>
          <p:cNvSpPr>
            <a:spLocks noChangeArrowheads="1"/>
          </p:cNvSpPr>
          <p:nvPr/>
        </p:nvSpPr>
        <p:spPr bwMode="auto">
          <a:xfrm>
            <a:off x="285750" y="6072188"/>
            <a:ext cx="8462963" cy="646112"/>
          </a:xfrm>
          <a:prstGeom prst="rect">
            <a:avLst/>
          </a:prstGeom>
          <a:solidFill>
            <a:schemeClr val="accent2"/>
          </a:solidFill>
          <a:ln w="9525">
            <a:noFill/>
            <a:miter lim="800000"/>
            <a:headEnd/>
            <a:tailEnd/>
          </a:ln>
        </p:spPr>
        <p:txBody>
          <a:bodyPr>
            <a:spAutoFit/>
          </a:bodyPr>
          <a:lstStyle/>
          <a:p>
            <a:r>
              <a:rPr lang="el-GR" sz="3600" b="1">
                <a:solidFill>
                  <a:srgbClr val="C00000"/>
                </a:solidFill>
                <a:latin typeface="Calibri" pitchFamily="34" charset="0"/>
              </a:rPr>
              <a:t>ΠΡΙΝ 14.000 ΕΤΗ</a:t>
            </a:r>
            <a:r>
              <a:rPr lang="el-GR" sz="3600">
                <a:solidFill>
                  <a:srgbClr val="002060"/>
                </a:solidFill>
                <a:latin typeface="Franklin Gothic Book" pitchFamily="34" charset="0"/>
              </a:rPr>
              <a:t> </a:t>
            </a:r>
            <a:r>
              <a:rPr lang="en-US" sz="3600">
                <a:solidFill>
                  <a:srgbClr val="002060"/>
                </a:solidFill>
                <a:latin typeface="Franklin Gothic Book" pitchFamily="34" charset="0"/>
              </a:rPr>
              <a:t>-</a:t>
            </a:r>
            <a:r>
              <a:rPr lang="el-GR" sz="3600" b="1">
                <a:solidFill>
                  <a:srgbClr val="002060"/>
                </a:solidFill>
                <a:latin typeface="Franklin Gothic Book" pitchFamily="34" charset="0"/>
              </a:rPr>
              <a:t>1</a:t>
            </a:r>
            <a:r>
              <a:rPr lang="en-US" sz="3600" b="1">
                <a:solidFill>
                  <a:srgbClr val="002060"/>
                </a:solidFill>
                <a:latin typeface="Franklin Gothic Book" pitchFamily="34" charset="0"/>
              </a:rPr>
              <a:t>4.</a:t>
            </a:r>
            <a:r>
              <a:rPr lang="el-GR" sz="3600" b="1">
                <a:solidFill>
                  <a:srgbClr val="002060"/>
                </a:solidFill>
                <a:latin typeface="Franklin Gothic Book" pitchFamily="34" charset="0"/>
              </a:rPr>
              <a:t>000 </a:t>
            </a:r>
            <a:r>
              <a:rPr lang="en-US" sz="3600" b="1">
                <a:solidFill>
                  <a:srgbClr val="002060"/>
                </a:solidFill>
                <a:latin typeface="Franklin Gothic Book" pitchFamily="34" charset="0"/>
              </a:rPr>
              <a:t>YEARS AGO</a:t>
            </a:r>
            <a:r>
              <a:rPr lang="en-US" sz="3600" b="1">
                <a:solidFill>
                  <a:srgbClr val="C00000"/>
                </a:solidFill>
                <a:latin typeface="Calibri" pitchFamily="34" charset="0"/>
              </a:rPr>
              <a:t> </a:t>
            </a:r>
            <a:endParaRPr lang="el-GR" sz="3600" b="1">
              <a:solidFill>
                <a:srgbClr val="C00000"/>
              </a:solidFill>
              <a:latin typeface="Calibri" pitchFamily="34" charset="0"/>
            </a:endParaRPr>
          </a:p>
        </p:txBody>
      </p:sp>
      <p:sp>
        <p:nvSpPr>
          <p:cNvPr id="13316" name="7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053CAE77-2FEE-40EF-ACA2-5AFC3781812C}" type="slidenum">
              <a:rPr lang="el-GR"/>
              <a:pPr fontAlgn="base">
                <a:spcBef>
                  <a:spcPct val="0"/>
                </a:spcBef>
                <a:spcAft>
                  <a:spcPct val="0"/>
                </a:spcAft>
                <a:defRPr/>
              </a:pPr>
              <a:t>9</a:t>
            </a:fld>
            <a:endParaRPr lang="el-GR"/>
          </a:p>
        </p:txBody>
      </p:sp>
    </p:spTree>
  </p:cSld>
  <p:clrMapOvr>
    <a:masterClrMapping/>
  </p:clrMapOvr>
  <p:transition>
    <p:randomBar/>
    <p:sndAc>
      <p:stSnd>
        <p:snd r:embed="rId3" name="camera.wav"/>
      </p:stSnd>
    </p:sndAc>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10138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101381" name="Picture 3" descr="b37"/>
          <p:cNvPicPr>
            <a:picLocks noChangeAspect="1" noChangeArrowheads="1"/>
          </p:cNvPicPr>
          <p:nvPr/>
        </p:nvPicPr>
        <p:blipFill>
          <a:blip r:embed="rId4" cstate="print"/>
          <a:srcRect/>
          <a:stretch>
            <a:fillRect/>
          </a:stretch>
        </p:blipFill>
        <p:spPr bwMode="auto">
          <a:xfrm>
            <a:off x="0" y="0"/>
            <a:ext cx="9144000" cy="6486525"/>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10240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102405" name="Picture 1" descr="b38"/>
          <p:cNvPicPr>
            <a:picLocks noChangeAspect="1" noChangeArrowheads="1"/>
          </p:cNvPicPr>
          <p:nvPr/>
        </p:nvPicPr>
        <p:blipFill>
          <a:blip r:embed="rId4" cstate="print"/>
          <a:srcRect/>
          <a:stretch>
            <a:fillRect/>
          </a:stretch>
        </p:blipFill>
        <p:spPr bwMode="auto">
          <a:xfrm>
            <a:off x="0" y="0"/>
            <a:ext cx="9137650" cy="6500813"/>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n-US" dirty="0" smtClean="0"/>
              <a:t>RELIGION</a:t>
            </a:r>
            <a:endParaRPr lang="el-GR" dirty="0"/>
          </a:p>
        </p:txBody>
      </p:sp>
      <p:sp>
        <p:nvSpPr>
          <p:cNvPr id="103427" name="2 - Θέση περιεχομένου"/>
          <p:cNvSpPr>
            <a:spLocks noGrp="1"/>
          </p:cNvSpPr>
          <p:nvPr>
            <p:ph idx="1"/>
          </p:nvPr>
        </p:nvSpPr>
        <p:spPr/>
        <p:txBody>
          <a:bodyPr/>
          <a:lstStyle/>
          <a:p>
            <a:r>
              <a:rPr lang="en-US" smtClean="0"/>
              <a:t>ONLY WESTERN AND EAST CRISTIANITY</a:t>
            </a:r>
            <a:endParaRPr lang="el-GR" smtClean="0"/>
          </a:p>
        </p:txBody>
      </p:sp>
    </p:spTree>
  </p:cSld>
  <p:clrMapOvr>
    <a:masterClrMapping/>
  </p:clrMapOvr>
  <p:transition>
    <p:randomBar/>
    <p:sndAc>
      <p:stSnd>
        <p:snd r:embed="rId3" name="camera.wav"/>
      </p:stSnd>
    </p:sndAc>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10445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104453" name="Picture 1" descr="b9"/>
          <p:cNvPicPr>
            <a:picLocks noChangeAspect="1" noChangeArrowheads="1"/>
          </p:cNvPicPr>
          <p:nvPr/>
        </p:nvPicPr>
        <p:blipFill>
          <a:blip r:embed="rId4" cstate="print"/>
          <a:srcRect/>
          <a:stretch>
            <a:fillRect/>
          </a:stretch>
        </p:blipFill>
        <p:spPr bwMode="auto">
          <a:xfrm>
            <a:off x="0" y="0"/>
            <a:ext cx="9144000" cy="6500813"/>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10547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105477" name="Picture 1" descr="b16"/>
          <p:cNvPicPr>
            <a:picLocks noChangeAspect="1" noChangeArrowheads="1"/>
          </p:cNvPicPr>
          <p:nvPr/>
        </p:nvPicPr>
        <p:blipFill>
          <a:blip r:embed="rId4" cstate="print"/>
          <a:srcRect/>
          <a:stretch>
            <a:fillRect/>
          </a:stretch>
        </p:blipFill>
        <p:spPr bwMode="auto">
          <a:xfrm>
            <a:off x="0" y="0"/>
            <a:ext cx="9144000" cy="6494463"/>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1065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106501" name="Picture 1" descr="b24"/>
          <p:cNvPicPr>
            <a:picLocks noChangeAspect="1" noChangeArrowheads="1"/>
          </p:cNvPicPr>
          <p:nvPr/>
        </p:nvPicPr>
        <p:blipFill>
          <a:blip r:embed="rId4" cstate="print"/>
          <a:srcRect/>
          <a:stretch>
            <a:fillRect/>
          </a:stretch>
        </p:blipFill>
        <p:spPr bwMode="auto">
          <a:xfrm>
            <a:off x="0" y="0"/>
            <a:ext cx="9144000" cy="6486525"/>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10752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107525" name="Picture 1" descr="b31"/>
          <p:cNvPicPr>
            <a:picLocks noChangeAspect="1" noChangeArrowheads="1"/>
          </p:cNvPicPr>
          <p:nvPr/>
        </p:nvPicPr>
        <p:blipFill>
          <a:blip r:embed="rId4" cstate="print"/>
          <a:srcRect/>
          <a:stretch>
            <a:fillRect/>
          </a:stretch>
        </p:blipFill>
        <p:spPr bwMode="auto">
          <a:xfrm>
            <a:off x="0" y="0"/>
            <a:ext cx="9144000" cy="6435725"/>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10854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108549" name="Picture 1" descr="b39"/>
          <p:cNvPicPr>
            <a:picLocks noChangeAspect="1" noChangeArrowheads="1"/>
          </p:cNvPicPr>
          <p:nvPr/>
        </p:nvPicPr>
        <p:blipFill>
          <a:blip r:embed="rId4" cstate="print"/>
          <a:srcRect/>
          <a:stretch>
            <a:fillRect/>
          </a:stretch>
        </p:blipFill>
        <p:spPr bwMode="auto">
          <a:xfrm>
            <a:off x="0" y="0"/>
            <a:ext cx="9120188" cy="6500813"/>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endParaRPr lang="el-GR"/>
          </a:p>
        </p:txBody>
      </p:sp>
      <p:sp>
        <p:nvSpPr>
          <p:cNvPr id="109571" name="2 - Θέση περιεχομένου"/>
          <p:cNvSpPr>
            <a:spLocks noGrp="1"/>
          </p:cNvSpPr>
          <p:nvPr>
            <p:ph idx="1"/>
          </p:nvPr>
        </p:nvSpPr>
        <p:spPr/>
        <p:txBody>
          <a:bodyPr/>
          <a:lstStyle/>
          <a:p>
            <a:endParaRPr lang="el-GR" smtClean="0"/>
          </a:p>
        </p:txBody>
      </p:sp>
    </p:spTree>
  </p:cSld>
  <p:clrMapOvr>
    <a:masterClrMapping/>
  </p:clrMapOvr>
  <p:transition>
    <p:randomBar/>
    <p:sndAc>
      <p:stSnd>
        <p:snd r:embed="rId3" name="camera.wav"/>
      </p:stSnd>
    </p:sndAc>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4852988"/>
            <a:ext cx="8458200" cy="1222375"/>
          </a:xfrm>
        </p:spPr>
        <p:txBody>
          <a:bodyPr/>
          <a:lstStyle/>
          <a:p>
            <a:pPr eaLnBrk="1" fontAlgn="auto" hangingPunct="1">
              <a:spcAft>
                <a:spcPts val="0"/>
              </a:spcAft>
              <a:defRPr/>
            </a:pPr>
            <a:endParaRPr lang="el-GR"/>
          </a:p>
        </p:txBody>
      </p:sp>
      <p:sp>
        <p:nvSpPr>
          <p:cNvPr id="3" name="2 - Υπότιτλος"/>
          <p:cNvSpPr>
            <a:spLocks noGrp="1"/>
          </p:cNvSpPr>
          <p:nvPr>
            <p:ph type="subTitle" idx="1"/>
          </p:nvPr>
        </p:nvSpPr>
        <p:spPr/>
        <p:txBody>
          <a:bodyPr>
            <a:normAutofit/>
          </a:bodyPr>
          <a:lstStyle/>
          <a:p>
            <a:pPr eaLnBrk="1" fontAlgn="auto" hangingPunct="1">
              <a:spcAft>
                <a:spcPts val="0"/>
              </a:spcAft>
              <a:buFont typeface="Wingdings 2"/>
              <a:buNone/>
              <a:defRPr/>
            </a:pPr>
            <a:endParaRPr lang="el-GR"/>
          </a:p>
        </p:txBody>
      </p:sp>
      <p:sp>
        <p:nvSpPr>
          <p:cNvPr id="11059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Franklin Gothic Book" pitchFamily="34" charset="0"/>
            </a:endParaRPr>
          </a:p>
        </p:txBody>
      </p:sp>
      <p:pic>
        <p:nvPicPr>
          <p:cNvPr id="110597" name="Picture 1" descr="b1"/>
          <p:cNvPicPr>
            <a:picLocks noChangeAspect="1" noChangeArrowheads="1"/>
          </p:cNvPicPr>
          <p:nvPr/>
        </p:nvPicPr>
        <p:blipFill>
          <a:blip r:embed="rId4" cstate="print"/>
          <a:srcRect/>
          <a:stretch>
            <a:fillRect/>
          </a:stretch>
        </p:blipFill>
        <p:spPr bwMode="auto">
          <a:xfrm>
            <a:off x="0" y="12700"/>
            <a:ext cx="9144000" cy="6511925"/>
          </a:xfrm>
          <a:prstGeom prst="rect">
            <a:avLst/>
          </a:prstGeom>
          <a:noFill/>
          <a:ln w="9525">
            <a:noFill/>
            <a:miter lim="800000"/>
            <a:headEnd/>
            <a:tailEnd/>
          </a:ln>
        </p:spPr>
      </p:pic>
    </p:spTree>
  </p:cSld>
  <p:clrMapOvr>
    <a:masterClrMapping/>
  </p:clrMapOvr>
  <p:transition>
    <p:randomBar/>
    <p:sndAc>
      <p:stSnd>
        <p:snd r:embed="rId3" name="camera.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613</TotalTime>
  <Words>1123</Words>
  <Application>Microsoft Office PowerPoint</Application>
  <PresentationFormat>Bildschirmpräsentation (4:3)</PresentationFormat>
  <Paragraphs>365</Paragraphs>
  <Slides>99</Slides>
  <Notes>97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99</vt:i4>
      </vt:variant>
    </vt:vector>
  </HeadingPairs>
  <TitlesOfParts>
    <vt:vector size="106" baseType="lpstr">
      <vt:lpstr>Arial</vt:lpstr>
      <vt:lpstr>Franklin Gothic Medium</vt:lpstr>
      <vt:lpstr>Franklin Gothic Book</vt:lpstr>
      <vt:lpstr>Wingdings 2</vt:lpstr>
      <vt:lpstr>Calibri</vt:lpstr>
      <vt:lpstr>Times New Roman</vt:lpstr>
      <vt:lpstr>Διαστημικό</vt:lpstr>
      <vt:lpstr>THE EVOLUSION OF POLIS AND CIVILIZATION  “Ancient Cities and  their reflection to today’s world”</vt:lpstr>
      <vt:lpstr>Folie 2</vt:lpstr>
      <vt:lpstr>Folie 3</vt:lpstr>
      <vt:lpstr>ΠΡΙΝ 18.ΟΟΟ ΧΡΟΝΙΑ 18.000 YARS AGO</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THE END OF PRΕHISTORY  </vt:lpstr>
      <vt:lpstr>NEOLITHIC   DIMINI 7500 BP</vt:lpstr>
      <vt:lpstr>Folie 21</vt:lpstr>
      <vt:lpstr>Folie 22</vt:lpstr>
      <vt:lpstr>Folie 23</vt:lpstr>
      <vt:lpstr>CITIES</vt:lpstr>
      <vt:lpstr>Folie 25</vt:lpstr>
      <vt:lpstr>Folie 26</vt:lpstr>
      <vt:lpstr>Folie 27</vt:lpstr>
      <vt:lpstr>Folie 28</vt:lpstr>
      <vt:lpstr>Folie 29</vt:lpstr>
      <vt:lpstr>Folie 30</vt:lpstr>
      <vt:lpstr>Folie 31</vt:lpstr>
      <vt:lpstr>Folie 32</vt:lpstr>
      <vt:lpstr>Folie 33</vt:lpstr>
      <vt:lpstr>Folie 34</vt:lpstr>
      <vt:lpstr>Folie 35</vt:lpstr>
      <vt:lpstr>2.480 YEARS AGO  ΠΡΙΝ 2.480 ΕΤΗ  ΜΑΧΗ ΘΕΡΜΟΠΥΠΩΝ THE BATLE OF THEROPILAE </vt:lpstr>
      <vt:lpstr>Folie 37</vt:lpstr>
      <vt:lpstr>Folie 38</vt:lpstr>
      <vt:lpstr>Folie 39</vt:lpstr>
      <vt:lpstr>Folie 40</vt:lpstr>
      <vt:lpstr>Folie 41</vt:lpstr>
      <vt:lpstr>Folie 42</vt:lpstr>
      <vt:lpstr>Folie 43</vt:lpstr>
      <vt:lpstr>Folie 44</vt:lpstr>
      <vt:lpstr>Folie 45</vt:lpstr>
      <vt:lpstr>Folie 46</vt:lpstr>
      <vt:lpstr>Folie 47</vt:lpstr>
      <vt:lpstr>Folie 48</vt:lpstr>
      <vt:lpstr>Folie 49</vt:lpstr>
      <vt:lpstr>Folie 50</vt:lpstr>
      <vt:lpstr>Folie 51</vt:lpstr>
      <vt:lpstr>Folie 52</vt:lpstr>
      <vt:lpstr>Folie 53</vt:lpstr>
      <vt:lpstr>Folie 54</vt:lpstr>
      <vt:lpstr>Folie 55</vt:lpstr>
      <vt:lpstr>Folie 56</vt:lpstr>
      <vt:lpstr>Folie 57</vt:lpstr>
      <vt:lpstr>Folie 58</vt:lpstr>
      <vt:lpstr>Folie 59</vt:lpstr>
      <vt:lpstr>Folie 60</vt:lpstr>
      <vt:lpstr>Folie 61</vt:lpstr>
      <vt:lpstr>Folie 62</vt:lpstr>
      <vt:lpstr>Folie 63</vt:lpstr>
      <vt:lpstr>Folie 64</vt:lpstr>
      <vt:lpstr>Folie 65</vt:lpstr>
      <vt:lpstr>Folie 66</vt:lpstr>
      <vt:lpstr>Folie 67</vt:lpstr>
      <vt:lpstr>Folie 68</vt:lpstr>
      <vt:lpstr>Folie 69</vt:lpstr>
      <vt:lpstr>Folie 70</vt:lpstr>
      <vt:lpstr>Folie 71</vt:lpstr>
      <vt:lpstr>Folie 72</vt:lpstr>
      <vt:lpstr>Folie 73</vt:lpstr>
      <vt:lpstr>Folie 74</vt:lpstr>
      <vt:lpstr>Folie 75</vt:lpstr>
      <vt:lpstr>Folie 76</vt:lpstr>
      <vt:lpstr>Folie 77</vt:lpstr>
      <vt:lpstr>Folie 78</vt:lpstr>
      <vt:lpstr>Folie 79</vt:lpstr>
      <vt:lpstr>Folie 80</vt:lpstr>
      <vt:lpstr>Folie 81</vt:lpstr>
      <vt:lpstr>Folie 82</vt:lpstr>
      <vt:lpstr>Folie 83</vt:lpstr>
      <vt:lpstr>Folie 84</vt:lpstr>
      <vt:lpstr>Folie 85</vt:lpstr>
      <vt:lpstr>Folie 86</vt:lpstr>
      <vt:lpstr>Folie 87</vt:lpstr>
      <vt:lpstr>Folie 88</vt:lpstr>
      <vt:lpstr>Folie 89</vt:lpstr>
      <vt:lpstr>Folie 90</vt:lpstr>
      <vt:lpstr>Folie 91</vt:lpstr>
      <vt:lpstr>RELIGION</vt:lpstr>
      <vt:lpstr>Folie 93</vt:lpstr>
      <vt:lpstr>Folie 94</vt:lpstr>
      <vt:lpstr>Folie 95</vt:lpstr>
      <vt:lpstr>Folie 96</vt:lpstr>
      <vt:lpstr>Folie 97</vt:lpstr>
      <vt:lpstr>Folie 98</vt:lpstr>
      <vt:lpstr>Folie 99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ΜΑΡΚΑ</dc:creator>
  <cp:lastModifiedBy> </cp:lastModifiedBy>
  <cp:revision>72</cp:revision>
  <dcterms:created xsi:type="dcterms:W3CDTF">2010-08-17T17:28:00Z</dcterms:created>
  <dcterms:modified xsi:type="dcterms:W3CDTF">2010-10-30T11:42:57Z</dcterms:modified>
</cp:coreProperties>
</file>